
<file path=[Content_Types].xml><?xml version="1.0" encoding="utf-8"?>
<Types xmlns="http://schemas.openxmlformats.org/package/2006/content-types">
  <Default Extension="xml" ContentType="application/xml"/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768.xml" ContentType="application/vnd.openxmlformats-officedocument.customXmlProperties+xml"/>
  <Override PartName="/customXml/itemProps76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414" r:id="rId11"/>
    <p:sldId id="413" r:id="rId12"/>
    <p:sldId id="415" r:id="rId13"/>
    <p:sldId id="416" r:id="rId14"/>
    <p:sldId id="389" r:id="rId15"/>
    <p:sldId id="386" r:id="rId16"/>
    <p:sldId id="387" r:id="rId17"/>
    <p:sldId id="385" r:id="rId18"/>
    <p:sldId id="380" r:id="rId19"/>
    <p:sldId id="412" r:id="rId20"/>
    <p:sldId id="404" r:id="rId21"/>
    <p:sldId id="382" r:id="rId22"/>
    <p:sldId id="399" r:id="rId23"/>
    <p:sldId id="400" r:id="rId24"/>
    <p:sldId id="398" r:id="rId25"/>
    <p:sldId id="383" r:id="rId26"/>
    <p:sldId id="405" r:id="rId27"/>
    <p:sldId id="259" r:id="rId28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770.xml"/><Relationship Id="rId34" Type="http://schemas.openxmlformats.org/officeDocument/2006/relationships/customXml" Target="../customXml/item2.xml"/><Relationship Id="rId33" Type="http://schemas.openxmlformats.org/officeDocument/2006/relationships/customXml" Target="../customXml/item1.xml"/><Relationship Id="rId32" Type="http://schemas.openxmlformats.org/officeDocument/2006/relationships/customXmlProps" Target="../customXml/itemProps768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F1FCA-6112-4268-9096-CE883217D79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30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87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49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249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595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259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981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083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185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288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39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239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23"/>
          <p:cNvSpPr/>
          <p:nvPr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grpSp>
        <p:nvGrpSpPr>
          <p:cNvPr id="14" name="组合 11"/>
          <p:cNvGrpSpPr/>
          <p:nvPr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日期占位符 15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9C703-F03A-4D02-B99C-25416FF010F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7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370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5A7220-7DEC-4EFE-9E8D-9EE84524CDC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9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39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8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3064949" y="2016254"/>
              <a:ext cx="496398" cy="495346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750213" y="2511600"/>
              <a:ext cx="310512" cy="31117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127" y="2551220"/>
            <a:ext cx="4001744" cy="900247"/>
          </a:xfrm>
        </p:spPr>
        <p:txBody>
          <a:bodyPr lIns="90000" tIns="46800" rIns="90000" bIns="468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88D52A-DA3F-46E6-AC59-AC87BEE689F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2859" cy="834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Freeform 9"/>
          <p:cNvSpPr/>
          <p:nvPr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18500" y="4706938"/>
            <a:ext cx="107156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6875E2-BB9E-468B-AC15-77F7935F752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</a:rPr>
            </a:fld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9"/>
          <p:cNvSpPr/>
          <p:nvPr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EF18B6-4FD4-4FD2-B938-6321318F931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582845" y="162991"/>
              <a:ext cx="496164" cy="49645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267875" y="659443"/>
              <a:ext cx="309891" cy="31007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D8F0A8-CA3F-4BE7-B522-AE04DF987F5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048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0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91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E272D3-FE95-449E-9F72-F70BB776162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3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1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28EF90-495E-41D5-9D8E-EC138253CEB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3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3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7" y="5419973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10"/>
          <p:cNvSpPr/>
          <p:nvPr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iner Hand ITC" charset="0"/>
              <a:ea typeface="+mn-ea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9A6C29-35CD-42D7-B9C9-951C23406C6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355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10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8" y="2665680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55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13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66" y="2659138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64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B1F5EF-3833-4B1C-92E4-F8764A73631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23"/>
          <p:cNvSpPr/>
          <p:nvPr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grpSp>
        <p:nvGrpSpPr>
          <p:cNvPr id="14" name="组合 11"/>
          <p:cNvGrpSpPr/>
          <p:nvPr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日期占位符 15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3EBECA-C19B-40ED-AF4E-30C1E6B015C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7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178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766B78-631D-42E7-8DD2-320D36CA6BD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10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85C201-E91D-46FD-8AEC-6BC666130BA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3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2EF2C9-CF40-4052-9783-9DC8619A6E3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7657" name="组合 8"/>
            <p:cNvGrpSpPr/>
            <p:nvPr userDrawn="1"/>
          </p:nvGrpSpPr>
          <p:grpSpPr>
            <a:xfrm>
              <a:off x="-9" y="0"/>
              <a:ext cx="1987" cy="1503"/>
              <a:chOff x="-5475" y="-61"/>
              <a:chExt cx="1259868" cy="955992"/>
            </a:xfrm>
          </p:grpSpPr>
          <p:sp>
            <p:nvSpPr>
              <p:cNvPr id="13" name="直角三角形 12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61"/>
                <a:ext cx="1259868" cy="955992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直角三角形 1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1327" cy="83516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7658" name="组合 11"/>
            <p:cNvGrpSpPr/>
            <p:nvPr userDrawn="1"/>
          </p:nvGrpSpPr>
          <p:grpSpPr>
            <a:xfrm>
              <a:off x="18349" y="8087"/>
              <a:ext cx="2434" cy="2420"/>
              <a:chOff x="11651610" y="5134985"/>
              <a:chExt cx="1545474" cy="1536679"/>
            </a:xfrm>
          </p:grpSpPr>
          <p:sp>
            <p:nvSpPr>
              <p:cNvPr id="11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502" y="5135082"/>
                <a:ext cx="1536679" cy="1536486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7660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2" y="563315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DB6DED-5C9D-4FEC-8DBA-9633633B643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8681" name="组合 10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86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8682" name="组合 11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8684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57163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57163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92E25F-7973-4ECF-AF61-FE4ECE7C640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640814-D134-4A36-949B-8F1B7033B8A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49FE70-395A-43AA-8ABE-46E66BCC8D8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53" name="组合 8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17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4" name="组合 9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1756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3BA4FA-CD36-413F-9585-52482161A10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2777" name="组合 7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778" name="组合 8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80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EEAECA-4E54-4E9C-966D-556EFD78519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3802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451E8C-356C-470E-901A-CE8F82CBA4E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9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830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2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3064949" y="2016254"/>
              <a:ext cx="496398" cy="495346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750213" y="2511600"/>
              <a:ext cx="310512" cy="31117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127" y="2551220"/>
            <a:ext cx="4001744" cy="900247"/>
          </a:xfrm>
        </p:spPr>
        <p:txBody>
          <a:bodyPr lIns="90000" tIns="46800" rIns="90000" bIns="468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3F48EA-FC37-410A-9D21-F795E7A2E76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B0BCB8-950E-4A2D-9665-7590E7B58F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2859" cy="834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Freeform 9"/>
          <p:cNvSpPr/>
          <p:nvPr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18500" y="4706938"/>
            <a:ext cx="107156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B2BB4B-20D7-403D-88F4-5FAF47AC56F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</a:rPr>
            </a:fld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9"/>
          <p:cNvSpPr/>
          <p:nvPr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7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BC0821-1E8B-4298-94E3-46AD3C11C31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789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582845" y="162991"/>
              <a:ext cx="496164" cy="49645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267875" y="659443"/>
              <a:ext cx="309891" cy="31007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5DD5DE-AEB7-4AEF-AEFC-91F8E0BDF44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891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0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8923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457C1-1440-4CC7-8A35-5FFABD5D36A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3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94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4EF925-12B0-4359-8C83-B94FE0276B9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3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7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7" y="5419973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10"/>
          <p:cNvSpPr/>
          <p:nvPr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iner Hand ITC" charset="0"/>
              <a:ea typeface="+mn-ea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50CF6B-7B16-4E14-A1A0-0D6E9168AD7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4198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10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8" y="2665680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9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98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13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66" y="2659138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996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37D1B0-8257-4506-9BD9-99623D4B495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23"/>
          <p:cNvSpPr/>
          <p:nvPr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grpSp>
        <p:nvGrpSpPr>
          <p:cNvPr id="14" name="组合 11"/>
          <p:cNvGrpSpPr/>
          <p:nvPr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日期占位符 15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EB43D9-C24F-480A-98B4-4D80C883E4D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7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42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E33904-38FE-4FF1-8BDA-D9F12F9BB96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5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4BF20D-F368-4567-8392-BB6746E4458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9225" name="组合 8"/>
            <p:cNvGrpSpPr/>
            <p:nvPr userDrawn="1"/>
          </p:nvGrpSpPr>
          <p:grpSpPr>
            <a:xfrm>
              <a:off x="-9" y="0"/>
              <a:ext cx="1987" cy="1503"/>
              <a:chOff x="-5475" y="-61"/>
              <a:chExt cx="1259868" cy="955992"/>
            </a:xfrm>
          </p:grpSpPr>
          <p:sp>
            <p:nvSpPr>
              <p:cNvPr id="13" name="直角三角形 12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61"/>
                <a:ext cx="1259868" cy="955992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直角三角形 1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1327" cy="83516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6" name="组合 11"/>
            <p:cNvGrpSpPr/>
            <p:nvPr userDrawn="1"/>
          </p:nvGrpSpPr>
          <p:grpSpPr>
            <a:xfrm>
              <a:off x="18349" y="8087"/>
              <a:ext cx="2434" cy="2420"/>
              <a:chOff x="11651610" y="5134985"/>
              <a:chExt cx="1545474" cy="1536679"/>
            </a:xfrm>
          </p:grpSpPr>
          <p:sp>
            <p:nvSpPr>
              <p:cNvPr id="11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502" y="5135082"/>
                <a:ext cx="1536679" cy="1536486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9228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2" y="563315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42B2F4-952D-479F-9E6B-81BD19487E2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6089" name="组合 8"/>
            <p:cNvGrpSpPr/>
            <p:nvPr userDrawn="1"/>
          </p:nvGrpSpPr>
          <p:grpSpPr>
            <a:xfrm>
              <a:off x="-9" y="0"/>
              <a:ext cx="1987" cy="1503"/>
              <a:chOff x="-5475" y="-61"/>
              <a:chExt cx="1259868" cy="955992"/>
            </a:xfrm>
          </p:grpSpPr>
          <p:sp>
            <p:nvSpPr>
              <p:cNvPr id="13" name="直角三角形 12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61"/>
                <a:ext cx="1259868" cy="955992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直角三角形 1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1327" cy="83516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090" name="组合 11"/>
            <p:cNvGrpSpPr/>
            <p:nvPr userDrawn="1"/>
          </p:nvGrpSpPr>
          <p:grpSpPr>
            <a:xfrm>
              <a:off x="18349" y="8087"/>
              <a:ext cx="2434" cy="2420"/>
              <a:chOff x="11651610" y="5134985"/>
              <a:chExt cx="1545474" cy="1536679"/>
            </a:xfrm>
          </p:grpSpPr>
          <p:sp>
            <p:nvSpPr>
              <p:cNvPr id="11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502" y="5135082"/>
                <a:ext cx="1536679" cy="1536486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6092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2" y="563315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1AED0-E92B-4BE9-BE1C-647512959B8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7113" name="组合 10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71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7114" name="组合 11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7116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57163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57163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759A39-EBE3-4046-A753-8D3E1CBF456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3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D2468E-4958-4501-ADCE-F0B866A6DEF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9DB8BE-1351-441B-90CE-4EC93DD2D97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5" name="组合 8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01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6" name="组合 9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0188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C0D83-4988-4F0F-BB30-2B98AD84806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1209" name="组合 7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12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210" name="组合 8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1212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42A31C-CFD8-4691-944F-D317EEBDCD2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2234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283BD1-20E5-43AB-9FA7-5B538C79D24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9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3262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325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3064949" y="2016254"/>
              <a:ext cx="496398" cy="495346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750213" y="2511600"/>
              <a:ext cx="310512" cy="31117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127" y="2551220"/>
            <a:ext cx="4001744" cy="900247"/>
          </a:xfrm>
        </p:spPr>
        <p:txBody>
          <a:bodyPr lIns="90000" tIns="46800" rIns="90000" bIns="468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2468B-09B8-4179-9FE6-99B8A9BED83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2859" cy="834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Freeform 9"/>
          <p:cNvSpPr/>
          <p:nvPr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18500" y="4706938"/>
            <a:ext cx="107156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CD4AA-A345-4899-BD7C-A79EB504012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</a:rPr>
            </a:fld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301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9"/>
          <p:cNvSpPr/>
          <p:nvPr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303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FB21E6-5BF5-4307-95E9-0888A42671B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0249" name="组合 10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2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50" name="组合 11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252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57163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57163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F7BFF2-A9A2-4C85-87F4-359CE12F4B3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6324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582845" y="162991"/>
              <a:ext cx="496164" cy="49645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267875" y="659443"/>
              <a:ext cx="309891" cy="31007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DE0CE-952F-45F6-B578-E7B9C4021A3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7348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0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7355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6BE842-1A58-445A-BA01-AD2A89F8EE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3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837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BE40B7-0DE1-4C70-A0DC-AEFA852062E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5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3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940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7" y="5419973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10"/>
          <p:cNvSpPr/>
          <p:nvPr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iner Hand ITC" charset="0"/>
              <a:ea typeface="+mn-ea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4B1324-DF81-4F4B-87F2-F4D476EF428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60420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10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8" y="2665680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04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042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13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66" y="2659138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0428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C648D4-FFD6-4147-A9BD-340949B44FB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23"/>
          <p:cNvSpPr/>
          <p:nvPr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grpSp>
        <p:nvGrpSpPr>
          <p:cNvPr id="14" name="组合 11"/>
          <p:cNvGrpSpPr/>
          <p:nvPr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日期占位符 15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A5EAD9-7942-4F65-B038-F364271AB55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7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2474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103EB1-C1DA-4AB4-95E7-8AD8446F8C7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193527-19EE-4081-8EE9-49B4325134E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4521" name="组合 8"/>
            <p:cNvGrpSpPr/>
            <p:nvPr userDrawn="1"/>
          </p:nvGrpSpPr>
          <p:grpSpPr>
            <a:xfrm>
              <a:off x="-9" y="0"/>
              <a:ext cx="1987" cy="1503"/>
              <a:chOff x="-5475" y="-61"/>
              <a:chExt cx="1259868" cy="955992"/>
            </a:xfrm>
          </p:grpSpPr>
          <p:sp>
            <p:nvSpPr>
              <p:cNvPr id="13" name="直角三角形 12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61"/>
                <a:ext cx="1259868" cy="955992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直角三角形 1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1327" cy="83516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4522" name="组合 11"/>
            <p:cNvGrpSpPr/>
            <p:nvPr userDrawn="1"/>
          </p:nvGrpSpPr>
          <p:grpSpPr>
            <a:xfrm>
              <a:off x="18349" y="8087"/>
              <a:ext cx="2434" cy="2420"/>
              <a:chOff x="11651610" y="5134985"/>
              <a:chExt cx="1545474" cy="1536679"/>
            </a:xfrm>
          </p:grpSpPr>
          <p:sp>
            <p:nvSpPr>
              <p:cNvPr id="11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502" y="5135082"/>
                <a:ext cx="1536679" cy="1536486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4524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2" y="563315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A5FD0-3723-4684-AE23-8623147C38F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5545" name="组合 10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55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5546" name="组合 11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5548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57163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57163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C41800-23D3-4405-977A-45B4D960994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39AB5-F091-4CF1-B0F4-AAFF97848BE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372663-5A5C-49CA-A291-8EA34A96453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140E61-B4D2-4672-9C26-61EF484DE3F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7" name="组合 8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86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8" name="组合 9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8620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41B426-1003-4DE2-BB02-3EFA961E139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9641" name="组合 7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964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9642" name="组合 8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9644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DB3C01-A027-461E-A7F8-7EC7609C2AD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0666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F9823-1339-4793-8D01-A5490EAF469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9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1694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684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3064949" y="2016254"/>
              <a:ext cx="496398" cy="495346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750213" y="2511600"/>
              <a:ext cx="310512" cy="31117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127" y="2551220"/>
            <a:ext cx="4001744" cy="900247"/>
          </a:xfrm>
        </p:spPr>
        <p:txBody>
          <a:bodyPr lIns="90000" tIns="46800" rIns="90000" bIns="468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B44CC7-1C50-42B1-B94C-DEF09337BBC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2859" cy="834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Freeform 9"/>
          <p:cNvSpPr/>
          <p:nvPr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9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18500" y="4706938"/>
            <a:ext cx="107156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BDFDB0-8443-493B-92B5-107DF3E86D2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</a:rPr>
            </a:fld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9"/>
          <p:cNvSpPr/>
          <p:nvPr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0490C0-63BE-4E7F-BF78-4B9C69D601E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7475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582845" y="162991"/>
              <a:ext cx="496164" cy="49645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267875" y="659443"/>
              <a:ext cx="309891" cy="31007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0FC037-11B9-4D1F-AD13-DB9CCBA9AA0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7578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0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5787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37EEBB-0EFE-4BAD-83A5-2399C47B4DC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BCF4BC-94B1-4E77-B3E9-0090BE29345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3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681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8BBB43-2C2F-4663-A4A5-14B8EE665B5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3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783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7" y="5419973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10"/>
          <p:cNvSpPr/>
          <p:nvPr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iner Hand ITC" charset="0"/>
              <a:ea typeface="+mn-ea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13AB3-7542-4353-A110-F92C4993952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7885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10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8" y="2665680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8862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8853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13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66" y="2659138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8860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6E1BFB-4AF5-424D-B65C-4879D562F4C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23"/>
          <p:cNvSpPr/>
          <p:nvPr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grpSp>
        <p:nvGrpSpPr>
          <p:cNvPr id="14" name="组合 11"/>
          <p:cNvGrpSpPr/>
          <p:nvPr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日期占位符 15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96EB71-870F-4C91-AAA9-1BCFB49835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7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0906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353C9-E93D-4A86-A06B-737DC075AC0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1EE14-B3AC-415A-9673-A98996CBD5E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2953" name="组合 8"/>
            <p:cNvGrpSpPr/>
            <p:nvPr userDrawn="1"/>
          </p:nvGrpSpPr>
          <p:grpSpPr>
            <a:xfrm>
              <a:off x="-9" y="0"/>
              <a:ext cx="1987" cy="1503"/>
              <a:chOff x="-5475" y="-61"/>
              <a:chExt cx="1259868" cy="955992"/>
            </a:xfrm>
          </p:grpSpPr>
          <p:sp>
            <p:nvSpPr>
              <p:cNvPr id="13" name="直角三角形 12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61"/>
                <a:ext cx="1259868" cy="955992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直角三角形 1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1327" cy="83516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2954" name="组合 11"/>
            <p:cNvGrpSpPr/>
            <p:nvPr userDrawn="1"/>
          </p:nvGrpSpPr>
          <p:grpSpPr>
            <a:xfrm>
              <a:off x="18349" y="8087"/>
              <a:ext cx="2434" cy="2420"/>
              <a:chOff x="11651610" y="5134985"/>
              <a:chExt cx="1545474" cy="1536679"/>
            </a:xfrm>
          </p:grpSpPr>
          <p:sp>
            <p:nvSpPr>
              <p:cNvPr id="11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502" y="5135082"/>
                <a:ext cx="1536679" cy="1536486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2956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2" y="563315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lIns="90170" tIns="46990" rIns="90170" bIns="4699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561DFE-2153-4682-8005-A42F41BEAB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83977" name="组合 10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39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3978" name="组合 11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3980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57163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57163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A1F557-1CC2-4282-8543-1B02506CDA6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FB455-F7EE-480D-B71D-B856A69436D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79651E-5715-4895-9FDE-C135ACB286A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21" name="组合 8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33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22" name="组合 9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3324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31EDD-50DC-45DD-B5E5-61B12AF85E5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87049" name="组合 8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70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7050" name="组合 9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7052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22DFA-2832-4462-9B20-CACBF319F95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88073" name="组合 7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807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8074" name="组合 8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88076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52658F-8DD5-465E-8121-089A5050BC3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9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9098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99D9C-3C57-4244-9FAE-9C2E8C986EA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9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0126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011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3064949" y="2016254"/>
              <a:ext cx="496398" cy="495346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750213" y="2511600"/>
              <a:ext cx="310512" cy="31117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127" y="2551220"/>
            <a:ext cx="4001744" cy="900247"/>
          </a:xfrm>
        </p:spPr>
        <p:txBody>
          <a:bodyPr lIns="90000" tIns="46800" rIns="90000" bIns="468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906801-1ADD-4AD4-911C-B730AF8686A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2859" cy="834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Freeform 9"/>
          <p:cNvSpPr/>
          <p:nvPr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4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18500" y="4706938"/>
            <a:ext cx="107156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4226C-0514-4514-ABA7-40BBF33FB61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</a:rPr>
            </a:fld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6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9"/>
          <p:cNvSpPr/>
          <p:nvPr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6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C2413-D51C-4C44-B685-8E089B4813D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9318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582845" y="162991"/>
              <a:ext cx="496164" cy="49645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267875" y="659443"/>
              <a:ext cx="309891" cy="31007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F9C96A-2465-4D99-9F9A-AEA4640EAA3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9421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0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4219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20461-F14C-406C-A9C2-1948B6DBF16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3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524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D24D85-0E14-418E-8E82-7F977348DD9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3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6267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7" y="5419973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10"/>
          <p:cNvSpPr/>
          <p:nvPr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iner Hand ITC" charset="0"/>
              <a:ea typeface="+mn-ea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第</a:t>
            </a:r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6CD501-1063-4A22-996D-9FD774C21C8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4345" name="组合 7"/>
            <p:cNvGrpSpPr/>
            <p:nvPr userDrawn="1"/>
          </p:nvGrpSpPr>
          <p:grpSpPr>
            <a:xfrm>
              <a:off x="-887" y="817"/>
              <a:ext cx="1887" cy="1887"/>
              <a:chOff x="-607127" y="518768"/>
              <a:chExt cx="1197210" cy="1196605"/>
            </a:xfrm>
          </p:grpSpPr>
          <p:sp>
            <p:nvSpPr>
              <p:cNvPr id="13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6824" y="518466"/>
                <a:ext cx="1196605" cy="1197210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3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1" y="84720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4346" name="组合 8"/>
            <p:cNvGrpSpPr/>
            <p:nvPr userDrawn="1"/>
          </p:nvGrpSpPr>
          <p:grpSpPr>
            <a:xfrm>
              <a:off x="18236" y="8014"/>
              <a:ext cx="1897" cy="1900"/>
              <a:chOff x="11570655" y="5085879"/>
              <a:chExt cx="1203359" cy="1205712"/>
            </a:xfrm>
          </p:grpSpPr>
          <p:sp>
            <p:nvSpPr>
              <p:cNvPr id="11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9479" y="5087056"/>
                <a:ext cx="1205712" cy="1203359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348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4" y="5419973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DC76A3-A778-465E-ACE8-6DE4035DEF8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9728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10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8" y="2665680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729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728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13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66" y="2659138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7292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F3456-12EF-4D1D-B9C7-6C11DC3A12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262626"/>
                </a:solidFill>
              </a:rPr>
            </a:fld>
            <a:endParaRPr lang="zh-CN" alt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1650" y="1189038"/>
            <a:ext cx="8140700" cy="33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FE5B5A-898D-4F17-A71D-DA471557BDB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1650" y="1189038"/>
            <a:ext cx="8140700" cy="33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FA1877-0759-4FCE-BEA6-D0567295803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1650" y="1189038"/>
            <a:ext cx="8140700" cy="33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7FE748-2D1F-48AD-82AC-F87BC845531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1650" y="1189038"/>
            <a:ext cx="8140700" cy="33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DBD648-4BF5-437B-A527-3A3E1EF4FE5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1650" y="1189038"/>
            <a:ext cx="8140700" cy="331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C95F7-1226-42BB-ADDE-B3BC886042C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85.xml"/><Relationship Id="rId7" Type="http://schemas.openxmlformats.org/officeDocument/2006/relationships/tags" Target="../tags/tag684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image" Target="../media/image1.emf"/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6.xml"/><Relationship Id="rId10" Type="http://schemas.openxmlformats.org/officeDocument/2006/relationships/image" Target="../media/image11.png"/><Relationship Id="rId1" Type="http://schemas.openxmlformats.org/officeDocument/2006/relationships/tags" Target="../tags/tag67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693.xml"/><Relationship Id="rId7" Type="http://schemas.openxmlformats.org/officeDocument/2006/relationships/tags" Target="../tags/tag692.xml"/><Relationship Id="rId6" Type="http://schemas.openxmlformats.org/officeDocument/2006/relationships/tags" Target="../tags/tag691.xml"/><Relationship Id="rId5" Type="http://schemas.openxmlformats.org/officeDocument/2006/relationships/tags" Target="../tags/tag690.xml"/><Relationship Id="rId4" Type="http://schemas.openxmlformats.org/officeDocument/2006/relationships/image" Target="../media/image1.emf"/><Relationship Id="rId3" Type="http://schemas.openxmlformats.org/officeDocument/2006/relationships/tags" Target="../tags/tag689.xml"/><Relationship Id="rId2" Type="http://schemas.openxmlformats.org/officeDocument/2006/relationships/tags" Target="../tags/tag688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4.xml"/><Relationship Id="rId1" Type="http://schemas.openxmlformats.org/officeDocument/2006/relationships/tags" Target="../tags/tag68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701.xml"/><Relationship Id="rId7" Type="http://schemas.openxmlformats.org/officeDocument/2006/relationships/tags" Target="../tags/tag700.xml"/><Relationship Id="rId6" Type="http://schemas.openxmlformats.org/officeDocument/2006/relationships/tags" Target="../tags/tag699.xml"/><Relationship Id="rId5" Type="http://schemas.openxmlformats.org/officeDocument/2006/relationships/tags" Target="../tags/tag698.xml"/><Relationship Id="rId4" Type="http://schemas.openxmlformats.org/officeDocument/2006/relationships/image" Target="../media/image1.emf"/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702.xml"/><Relationship Id="rId1" Type="http://schemas.openxmlformats.org/officeDocument/2006/relationships/tags" Target="../tags/tag6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09.xml"/><Relationship Id="rId7" Type="http://schemas.openxmlformats.org/officeDocument/2006/relationships/tags" Target="../tags/tag708.xml"/><Relationship Id="rId6" Type="http://schemas.openxmlformats.org/officeDocument/2006/relationships/tags" Target="../tags/tag707.xml"/><Relationship Id="rId5" Type="http://schemas.openxmlformats.org/officeDocument/2006/relationships/tags" Target="../tags/tag706.xml"/><Relationship Id="rId4" Type="http://schemas.openxmlformats.org/officeDocument/2006/relationships/image" Target="../media/image1.emf"/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10.xml"/><Relationship Id="rId1" Type="http://schemas.openxmlformats.org/officeDocument/2006/relationships/tags" Target="../tags/tag70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17.xml"/><Relationship Id="rId7" Type="http://schemas.openxmlformats.org/officeDocument/2006/relationships/tags" Target="../tags/tag716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4" Type="http://schemas.openxmlformats.org/officeDocument/2006/relationships/image" Target="../media/image1.emf"/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18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tags" Target="../tags/tag7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25.xml"/><Relationship Id="rId7" Type="http://schemas.openxmlformats.org/officeDocument/2006/relationships/tags" Target="../tags/tag724.xml"/><Relationship Id="rId6" Type="http://schemas.openxmlformats.org/officeDocument/2006/relationships/tags" Target="../tags/tag723.xml"/><Relationship Id="rId5" Type="http://schemas.openxmlformats.org/officeDocument/2006/relationships/tags" Target="../tags/tag722.xml"/><Relationship Id="rId4" Type="http://schemas.openxmlformats.org/officeDocument/2006/relationships/image" Target="../media/image1.emf"/><Relationship Id="rId3" Type="http://schemas.openxmlformats.org/officeDocument/2006/relationships/tags" Target="../tags/tag721.xml"/><Relationship Id="rId2" Type="http://schemas.openxmlformats.org/officeDocument/2006/relationships/tags" Target="../tags/tag720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26.xml"/><Relationship Id="rId10" Type="http://schemas.openxmlformats.org/officeDocument/2006/relationships/image" Target="../media/image19.png"/><Relationship Id="rId1" Type="http://schemas.openxmlformats.org/officeDocument/2006/relationships/tags" Target="../tags/tag7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733.xml"/><Relationship Id="rId7" Type="http://schemas.openxmlformats.org/officeDocument/2006/relationships/tags" Target="../tags/tag732.xml"/><Relationship Id="rId6" Type="http://schemas.openxmlformats.org/officeDocument/2006/relationships/tags" Target="../tags/tag731.xml"/><Relationship Id="rId5" Type="http://schemas.openxmlformats.org/officeDocument/2006/relationships/tags" Target="../tags/tag730.xml"/><Relationship Id="rId4" Type="http://schemas.openxmlformats.org/officeDocument/2006/relationships/image" Target="../media/image1.emf"/><Relationship Id="rId3" Type="http://schemas.openxmlformats.org/officeDocument/2006/relationships/tags" Target="../tags/tag729.xml"/><Relationship Id="rId2" Type="http://schemas.openxmlformats.org/officeDocument/2006/relationships/tags" Target="../tags/tag728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4.xml"/><Relationship Id="rId1" Type="http://schemas.openxmlformats.org/officeDocument/2006/relationships/tags" Target="../tags/tag72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741.xml"/><Relationship Id="rId7" Type="http://schemas.openxmlformats.org/officeDocument/2006/relationships/tags" Target="../tags/tag740.xml"/><Relationship Id="rId6" Type="http://schemas.openxmlformats.org/officeDocument/2006/relationships/tags" Target="../tags/tag739.xml"/><Relationship Id="rId5" Type="http://schemas.openxmlformats.org/officeDocument/2006/relationships/tags" Target="../tags/tag738.xml"/><Relationship Id="rId4" Type="http://schemas.openxmlformats.org/officeDocument/2006/relationships/image" Target="../media/image1.emf"/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42.xml"/><Relationship Id="rId1" Type="http://schemas.openxmlformats.org/officeDocument/2006/relationships/tags" Target="../tags/tag73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749.xml"/><Relationship Id="rId7" Type="http://schemas.openxmlformats.org/officeDocument/2006/relationships/tags" Target="../tags/tag748.xml"/><Relationship Id="rId6" Type="http://schemas.openxmlformats.org/officeDocument/2006/relationships/tags" Target="../tags/tag747.xml"/><Relationship Id="rId5" Type="http://schemas.openxmlformats.org/officeDocument/2006/relationships/tags" Target="../tags/tag746.xml"/><Relationship Id="rId4" Type="http://schemas.openxmlformats.org/officeDocument/2006/relationships/image" Target="../media/image1.emf"/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50.xml"/><Relationship Id="rId1" Type="http://schemas.openxmlformats.org/officeDocument/2006/relationships/tags" Target="../tags/tag74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757.xml"/><Relationship Id="rId7" Type="http://schemas.openxmlformats.org/officeDocument/2006/relationships/tags" Target="../tags/tag756.xml"/><Relationship Id="rId6" Type="http://schemas.openxmlformats.org/officeDocument/2006/relationships/tags" Target="../tags/tag755.xml"/><Relationship Id="rId5" Type="http://schemas.openxmlformats.org/officeDocument/2006/relationships/tags" Target="../tags/tag754.xml"/><Relationship Id="rId4" Type="http://schemas.openxmlformats.org/officeDocument/2006/relationships/image" Target="../media/image1.emf"/><Relationship Id="rId3" Type="http://schemas.openxmlformats.org/officeDocument/2006/relationships/tags" Target="../tags/tag753.xml"/><Relationship Id="rId2" Type="http://schemas.openxmlformats.org/officeDocument/2006/relationships/tags" Target="../tags/tag752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58.xml"/><Relationship Id="rId1" Type="http://schemas.openxmlformats.org/officeDocument/2006/relationships/tags" Target="../tags/tag75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765.xml"/><Relationship Id="rId7" Type="http://schemas.openxmlformats.org/officeDocument/2006/relationships/tags" Target="../tags/tag764.xml"/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image" Target="../media/image1.emf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66.xml"/><Relationship Id="rId1" Type="http://schemas.openxmlformats.org/officeDocument/2006/relationships/tags" Target="../tags/tag75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767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661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6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69.xml"/><Relationship Id="rId7" Type="http://schemas.openxmlformats.org/officeDocument/2006/relationships/tags" Target="../tags/tag668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image" Target="../media/image1.emf"/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0.xml"/><Relationship Id="rId1" Type="http://schemas.openxmlformats.org/officeDocument/2006/relationships/tags" Target="../tags/tag66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677.xml"/><Relationship Id="rId7" Type="http://schemas.openxmlformats.org/officeDocument/2006/relationships/tags" Target="../tags/tag676.xml"/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image" Target="../media/image1.emf"/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8.xml"/><Relationship Id="rId10" Type="http://schemas.openxmlformats.org/officeDocument/2006/relationships/image" Target="../media/image9.png"/><Relationship Id="rId1" Type="http://schemas.openxmlformats.org/officeDocument/2006/relationships/tags" Target="../tags/tag6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vert="horz" wrap="square" lIns="90000" tIns="46800" rIns="90000" bIns="4680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求职创业补贴</a:t>
            </a:r>
            <a:br>
              <a:rPr kumimoji="0" lang="zh-CN" altLang="en-US" sz="5400" b="1" i="0" u="none" strike="noStrike" kern="1200" cap="none" spc="6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</a:br>
            <a:r>
              <a:rPr kumimoji="0" lang="zh-CN" altLang="en-US" sz="5400" b="1" i="0" u="none" strike="noStrike" kern="1200" cap="none" spc="6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学生网上申报说明</a:t>
            </a:r>
            <a:endParaRPr kumimoji="0" lang="zh-CN" altLang="en-US" sz="5400" b="1" i="0" u="none" strike="noStrike" kern="1200" cap="none" spc="6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63395" y="4796473"/>
            <a:ext cx="6073775" cy="373063"/>
          </a:xfrm>
        </p:spPr>
        <p:txBody>
          <a:bodyPr vert="horz" wrap="square" lIns="90000" tIns="46800" rIns="90000" bIns="46800" numCol="1" anchor="t" anchorCtr="0" compatLnSpc="1">
            <a:normAutofit fontScale="8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徐州市</a:t>
            </a:r>
            <a:r>
              <a:rPr kumimoji="0" lang="zh-CN" sz="24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人力资源和公共就业管理中心</a:t>
            </a:r>
            <a:endParaRPr kumimoji="0" lang="zh-CN" sz="2400" b="0" i="0" u="none" strike="noStrike" kern="1200" cap="none" spc="2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342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343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288" y="1484313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27025" y="398463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一、学生登录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343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5025" y="2238375"/>
            <a:ext cx="409098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34" name="图片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025" y="2238375"/>
            <a:ext cx="4232275" cy="26479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445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445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55600" y="1184275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、学生登录网办大厅，选择个人办事，在搜索框中输入求职创业补贴，进行搜索页面显示出了就业补贴，点击就业补贴，前面的红色三角，会显示子菜单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2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、点击【求职创业补贴个人申报】右侧的【申报】按钮进入申领页面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二、学生申报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4457" name="图片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150" y="2446338"/>
            <a:ext cx="8023225" cy="3613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547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547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213" y="1112203"/>
            <a:ext cx="8121650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、系统会自动带入学生的基本信息，按照要求完善其他信息，</a:t>
            </a:r>
            <a:r>
              <a:rPr kumimoji="0" lang="zh-CN" altLang="en-US" sz="1350" b="1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注意</a:t>
            </a:r>
            <a:r>
              <a:rPr kumimoji="0" lang="zh-CN" altLang="en-US" sz="1350" b="1" i="0" u="sng" strike="noStrike" kern="1200" cap="none" spc="5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毕业年度、学历</a:t>
            </a:r>
            <a:r>
              <a:rPr kumimoji="0" lang="zh-CN" altLang="en-US" sz="1350" b="1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不要填错。</a:t>
            </a:r>
            <a:endParaRPr kumimoji="0" lang="zh-CN" altLang="en-US" sz="1350" b="1" i="0" u="none" strike="noStrike" kern="1200" cap="none" spc="50" normalizeH="0" baseline="0" noProof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根据你要上传证明材料，选择正确的申报类型，如系统显示未核准，则需点击右侧“材料列表”进行上传相关证明材料，图片一定要清晰，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最后勾选承诺，点击确认提交，即申报成功。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二、学生申报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5481" name="图片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950" y="2204403"/>
            <a:ext cx="8166100" cy="3870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650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650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213" y="129063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点击输入正文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二、学生申报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6505" name="图片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638" y="1290638"/>
            <a:ext cx="8261350" cy="3997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75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75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38138" y="1085850"/>
            <a:ext cx="8232775" cy="35099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点击【个人中心】进入，点击【我的办件】，可以看到自己申请的求职创业补贴个人申报的记录，点击【查看进度】可以看到进度详情。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19075" y="1254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三、查看个人申报进程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7529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125" y="1803400"/>
            <a:ext cx="5272088" cy="304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0" name="图片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5088" y="1536700"/>
            <a:ext cx="4860925" cy="294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1" name="图片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29075" y="3971925"/>
            <a:ext cx="4759325" cy="27035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85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85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213" y="1154113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、学生下载江苏智慧人社</a:t>
            </a: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APP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，进入</a:t>
            </a: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APP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，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B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、点击右下角【我的】进入页面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09563" y="1254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注册操作步骤</a:t>
            </a: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1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8553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3450" y="1952625"/>
            <a:ext cx="3003550" cy="534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54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94275" y="404813"/>
            <a:ext cx="3402013" cy="6048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95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95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213" y="1200150"/>
            <a:ext cx="8232775" cy="344170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C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、学生点击【注册】进入注册页面，根据页面内容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填写内容，勾选下放已阅读，点击【注册】进行相应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的注册操作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34963" y="1254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注册操作步骤</a:t>
            </a: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2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9577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1925" y="412750"/>
            <a:ext cx="3325813" cy="5915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05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05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213" y="1279525"/>
            <a:ext cx="8232775" cy="34401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D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、学生在【我的】页面点击右上角【登录】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进入登录页面选择登录方式，输入登录账号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进行登录操作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27025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注册操作步骤</a:t>
            </a: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3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10601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4738" y="292100"/>
            <a:ext cx="3373437" cy="5997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16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16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19088" y="108585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、学生登录江苏智慧人社</a:t>
            </a: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APP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，有以下几种方法进入到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个人申报页面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1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、页面正上面输入：求职创业补贴进行搜索，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2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、点击页面正下方的【服务】就业模块内容，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点击【就业补贴】可以看到求职创业补贴申报模块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申报操作步骤</a:t>
            </a: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1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11625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3675" y="449263"/>
            <a:ext cx="3278188" cy="5829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264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264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2096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B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、学生进入求职创业补贴个人申报页面填写页面信息，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选择毕业生类型，点击下方的【上传材料】进行材料的上传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点击右下角【提交】按钮完成操作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。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申报操作步骤</a:t>
            </a: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2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12649" name="图片 1" descr="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0850" y="292100"/>
            <a:ext cx="3168650" cy="6273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9933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9933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流程图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求职创业补贴申领</a:t>
            </a:r>
            <a:endParaRPr kumimoji="0" lang="zh-CN" altLang="en-US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2" name="F360BE8B-6686-4F3D-AEAF-501FE73E4058-1" descr="绘图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650" y="2724150"/>
            <a:ext cx="7144385" cy="219456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36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136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503238" y="113982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A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、学生申报提交之后可以在【我的】</a:t>
            </a: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-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【我的办件】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进入查询办件审核详情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19088" y="1508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查看办件流程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13673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40313" y="504825"/>
            <a:ext cx="3359150" cy="59737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4"/>
          <p:cNvSpPr txBox="1"/>
          <p:nvPr/>
        </p:nvSpPr>
        <p:spPr>
          <a:xfrm>
            <a:off x="714375" y="0"/>
            <a:ext cx="40005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附：徐州办理社保卡部分银行网点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4691" name="Picture 5" descr="C:\Users\Administrator\Documents\Tencent Files\767635306\Image\C2C\B876E94E9D6A23CF8CB0B5AFAE26127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8750" y="357188"/>
            <a:ext cx="5940425" cy="70723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658813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035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035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23850" y="1196658"/>
            <a:ext cx="8232775" cy="36560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一、学生申领时，请确保已办</a:t>
            </a:r>
            <a:r>
              <a:rPr kumimoji="0" lang="zh-CN" altLang="en-US" sz="1800" b="0" i="0" u="none" strike="noStrike" kern="1200" cap="none" spc="50" normalizeH="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理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江苏</a:t>
            </a:r>
            <a:r>
              <a:rPr kumimoji="0" lang="zh-CN" altLang="en-US" sz="1800" b="1" i="0" u="none" strike="noStrike" kern="1200" cap="none" spc="50" normalizeH="0" baseline="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省社保卡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，如没有，请去相应网点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（徐州部分银行网点附后）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进行办理，需携带身份证，证件照电子照片（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像素358*441，大小15k-100）。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现场务必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开通社保卡银行功能（且一定要在系统申请前开通，否则影响发放）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。补贴发放将直接发放到学生社保卡中。</a:t>
            </a:r>
            <a:endParaRPr kumimoji="0" lang="zh-CN" altLang="en-US" sz="18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二、可申请学生类型满足以下一种即可（不可重复）：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残疾、低保家庭、特困人员、建档立卡低收入农户家庭、建档立卡贫困家庭、获取国家助学贷款</a:t>
            </a:r>
            <a:endParaRPr kumimoji="0" lang="zh-CN" altLang="en-US" sz="18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三、学生申报两种途径：</a:t>
            </a:r>
            <a:endParaRPr kumimoji="0" lang="zh-CN" altLang="en-US" sz="18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1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、登录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网办大厅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，登录地址：https://rs.jshrss.jiangsu.gov.cn/</a:t>
            </a:r>
            <a:endParaRPr kumimoji="0" lang="zh-CN" altLang="en-US" sz="18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2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、手机</a:t>
            </a:r>
            <a:r>
              <a:rPr kumimoji="0" lang="en-US" altLang="zh-CN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登录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，下载江苏智慧人社</a:t>
            </a:r>
            <a:r>
              <a:rPr kumimoji="0" lang="en-US" altLang="zh-CN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APP</a:t>
            </a:r>
            <a:endParaRPr kumimoji="0" lang="en-US" altLang="zh-CN" sz="18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四、正常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申报期：毕业学年前一年的</a:t>
            </a:r>
            <a:r>
              <a:rPr kumimoji="0" lang="en-US" altLang="zh-CN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9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月</a:t>
            </a:r>
            <a:r>
              <a:rPr kumimoji="0" lang="en-US" altLang="zh-CN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日</a:t>
            </a:r>
            <a:r>
              <a:rPr kumimoji="0" lang="en-US" altLang="zh-CN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-</a:t>
            </a:r>
            <a:r>
              <a:rPr kumimoji="0" lang="zh-CN" altLang="en-US" sz="1800" b="1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9月30日</a:t>
            </a:r>
            <a:r>
              <a:rPr kumimoji="0" lang="zh-CN" altLang="en-US" sz="1800" b="0" i="0" u="none" strike="noStrike" kern="1200" cap="none" spc="50" normalizeH="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。逾期不再受理。</a:t>
            </a:r>
            <a:endParaRPr kumimoji="0" lang="en-US" altLang="zh-CN" sz="14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400" b="0" i="0" u="none" strike="noStrike" kern="1200" cap="none" spc="50" normalizeH="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47688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申领说明：</a:t>
            </a:r>
            <a:endParaRPr kumimoji="0" lang="en-US" altLang="zh-CN" sz="2700" b="1" i="0" u="none" strike="noStrike" kern="1200" cap="none" spc="300" normalizeH="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360" y="188278"/>
            <a:ext cx="8001000" cy="900113"/>
          </a:xfrm>
        </p:spPr>
        <p:txBody>
          <a:bodyPr vert="horz" wrap="square" lIns="90000" tIns="46800" rIns="90000" bIns="46800" numCol="1" rtlCol="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pitchFamily="34" charset="-122"/>
              </a:rPr>
              <a:t>附：学生申请类型及身份证明材料要求</a:t>
            </a:r>
            <a:endParaRPr kumimoji="0" lang="zh-CN" altLang="en-US" sz="2000" b="1" i="0" u="none" strike="noStrike" kern="1200" cap="none" spc="2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836930"/>
            <a:ext cx="8179435" cy="5865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sz="1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一、低保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若系统出现未核准</a:t>
            </a:r>
            <a:r>
              <a:rPr lang="zh-CN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，需上传</a:t>
            </a: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低保证明</a:t>
            </a:r>
            <a:r>
              <a:rPr lang="zh-CN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材料原件，</a:t>
            </a:r>
            <a:r>
              <a:rPr 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低保证明须</a:t>
            </a:r>
            <a:r>
              <a:rPr lang="zh-CN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包含申请补贴学生的姓名、身份证号等信息，并明确该学生本人正享受低保待遇，由县区级以上民政部门加盖公章，公章要下压落款时间，在毕业学年</a:t>
            </a:r>
            <a:r>
              <a:rPr lang="en-US" altLang="zh-CN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9</a:t>
            </a:r>
            <a:r>
              <a:rPr lang="zh-CN" altLang="en-US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月</a:t>
            </a:r>
            <a:r>
              <a:rPr lang="en-US" altLang="zh-CN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日后开具的有效。</a:t>
            </a:r>
            <a:endParaRPr lang="zh-CN" altLang="en-US" sz="18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二、残疾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若系统出现未核准</a:t>
            </a:r>
            <a:r>
              <a:rPr lang="zh-CN" altLang="zh-CN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，需上传</a:t>
            </a: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残疾证原件</a:t>
            </a:r>
            <a:r>
              <a:rPr lang="zh-CN" altLang="zh-CN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，须是毕业生本人</a:t>
            </a: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的且有效期内的。</a:t>
            </a:r>
            <a:endParaRPr lang="zh-CN" altLang="en-US" sz="18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8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三、特困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若系统出现未核准</a:t>
            </a:r>
            <a:r>
              <a:rPr lang="zh-CN" altLang="zh-CN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，需上传</a:t>
            </a:r>
            <a:r>
              <a:rPr lang="zh-CN" altLang="en-US" sz="1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特困证原件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lang="zh-CN" altLang="en-US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需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民政部门发放的</a:t>
            </a:r>
            <a:r>
              <a:rPr lang="zh-CN" altLang="zh-CN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毕业生本人的特困人员救助供养证（农村五保证）原件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，供养证（农村五保证）</a:t>
            </a:r>
            <a:r>
              <a:rPr lang="zh-CN" altLang="zh-CN" sz="1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须有年检信息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，表明毕业学年</a:t>
            </a: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9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月</a:t>
            </a: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日以后该证有效。没有年检信息，当地县区级以上民政部门在原件上另行加盖公章的，要求落款时间在毕业学年</a:t>
            </a: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9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月</a:t>
            </a: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zh-CN" sz="1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日以后，公章要下压落款时间。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85750" y="26988"/>
            <a:ext cx="8501063" cy="7339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四、助学贷款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、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国开行助学贷款合同：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需上传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贷款合同原件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（含合同年份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2024-2025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和盖章页）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、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非国开行助学贷款合同：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需上传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贷款合同原件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（含合同年份、拨款计划页和盖章页）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注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：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、所有贷款合同必须要有国家助学贷款或生源地助学贷款字样。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2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、贷款年限为毕业学年或覆盖毕业学年。一贷多年的，承诺贷款合同覆盖毕业学年（不含还款期），此类合同一般会列明分年度拨款计划。国开行全部是一年一签。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覆盖毕业学年的合同，如无法确认毕业学年是否享受助学贷款（有可能存在毕业学年断贷的情况），由学生提供银行或高校出具的毕业学年贷款到款的相关证明材料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3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、毕业生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应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以获得国家助学贷款身份申请，只有毕业学年获得贷款的才可以申请。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五、建档立卡低收入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&amp;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建档立卡贫困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若系统出现未核准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，需上传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扶贫开发系统截图。到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当地扶贫办或乡村振兴服务中心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的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扶贫系统中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的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毕业生家庭页面截图打印件，截图应包含毕业生姓名及身份证号码等信息，并加盖扶贫部门公章，公章要下压落款日期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，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毕业学年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9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日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后开具的有效。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642918"/>
            <a:ext cx="7915841" cy="53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4813" y="519113"/>
            <a:ext cx="8332787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539750" y="116840"/>
            <a:ext cx="3949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建档立卡扶贫系统截图样本：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138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138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503238" y="121602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309563" y="125413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一、学生注册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1385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988" y="1714500"/>
            <a:ext cx="7970837" cy="3937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77913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240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10240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55588" y="11430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2700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1350" b="0" i="0" u="none" strike="noStrike" kern="1200" cap="none" spc="5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u="none" strike="noStrike" kern="1200" cap="none" spc="50" normalizeH="0" baseline="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55588" y="423863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lIns="54000" tIns="27000" rIns="54000" bIns="81000" anchor="ctr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rPr>
              <a:t>一、学生注册</a:t>
            </a:r>
            <a:endParaRPr kumimoji="0" lang="en-US" altLang="zh-CN" sz="2700" b="1" i="0" u="none" strike="noStrike" kern="1200" cap="none" spc="300" normalizeH="0" baseline="0" noProof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pic>
        <p:nvPicPr>
          <p:cNvPr id="102409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413" y="1514475"/>
            <a:ext cx="5265737" cy="320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0" name="图片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50" y="3162300"/>
            <a:ext cx="5310188" cy="30114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661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662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6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6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6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commondata" val="eyJoZGlkIjoiNGZiZjQzNDljZjMzMDYzZTkxNjllZTE3YjhiMTY5ZWIifQ==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2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3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9.xml"/></Relationships>
</file>

<file path=customXml/item1.xml><?xml version="1.0" encoding="utf-8"?>
<s:customData xmlns="http://www.wps.cn/officeDocument/2013/wpsCustomData" xmlns:s="http://www.wps.cn/officeDocument/2013/wpsCustomData">
  <extobjs>
    <extobj name="F360BE8B-6686-4F3D-AEAF-501FE73E4058-1">
      <extobjdata type="F360BE8B-6686-4F3D-AEAF-501FE73E4058" data="ewoJIkZpbGVDb250ZW50IiA6ICJVRXNEQkJRQUFBQUlBTTU0RkZuM3EvbWVxd0VBQVBnREFBQU1BQUFBWkc5amRXMWxiblF1ZUcxc2haTmRiNXN3R0lYdkorMC9XTDRuZFJnQkZzR3FqTFJkcFhTdFNqK3VYZnVGV0FHN01xWnJWZTIvejZaVjByaEI0d0xCZVk2UHJQUGEyZkZ6MjZBbjBKMVFNc2ZUQ2NFSUpGTmN5RHJIdmFtQ0ZCLy8rUG9sV3lyV3R5QU5zaDludmVBNWZrMmk2QUVxR2dkVGxrQVFwY24zZ0RMR2dwUVJubFk4ak5PSDhDOUdkOXZ3Y0VJbU1VYVhaWTd2aGNRMkZ0bkhSUmRLVnFKK0Z3YXhWRTF2N0RKMGwrTVptZUlqRDE3UWJ1TVkyU2UzajV3YXVLSTEvS1l0T01QcFlsV2VlTXZYNnMrWkZ0emhtK3ZiQS9TNmIwQ1BZMWNBTkVMQ3VNVnQ0YWNHdWpsc3VkVDFvamRxUlY5VWJ3NWIydmIvanBWaW0rS3RwTS80dkpaS3d4S3FRcHJTdkRSamRXeDlwMHFhRWM5SkE4eG93V2hUYU5WMTI3aGQvZG1SUDhlc05QWW9pYWJiNitaTlExZlVySE1jSnJGWDNSNk9QcVI3WWRtQ0dmRTBUUHBjY25qMk51UDB6bW03azVNdEg0V25sRXdEeUh2QnpYb2czK0xZaDc5QTFPdWhsU1JPUCtRMzFGUkt0dzV3NkRZN1V0aWhHK0JMKzNJd0pHRVVrRFFJQ1pyTzVvVE1vNW5uVmNOQlcvQldTTkVaN1lTZDQ4TGV4RXFNeHNYek1QMWtIc2tiQmpUY1lmdnpEMUJMQXdRVUFBQUFDQURPZUJSWndsYlA4NGdOQUFBazFBQUFEd0FBQUhCaFoyVnpMM0JoWjJVeExuaHRiTzFkVzI4Ynh4VitMOUQvc0dCZTdOWVM5MHFLQU5WQU55b3VKSmtWYVZ2cTI1cGNVUnVUdThSeXBWaDlzaHYwQXJkQkcxUkFyMEhyd0c3OTBEWUlFcU9GaStUUEpKTHNmOUc1N0gxbkwrUlNObWtmK2NIY1BXZm1uRE03bDIvT3QwUFczNzAzNkhQSG1qWFNUV081SkN6eUpVNHpPbVpYTjNyTHBadnR4c0pTNmQwZmZQYzc5YWJhMDdqcjYwaUZSeXJ0azZHMlhNTDNTdHlPT2tDZlh6NTZ0aUNVdUIrYjVnRHBsTGliaG00dmx3YURFdGUwdEtZNjFDeDBXeXFocWpqMFI2cHJXdVp3NU53Z04yL3JYZnVRdTRVVUJWRmNWTVJTT1NoOVQ5TjdoellXVjJ2U1lwVVh3bUpzMEt0QUZQaTQxSzlBckZYRFl1ek9xcVdwZDlOZDhOUXlmR21hbG0ycE9sRm9yR3kxTnNMaWxTUGJiT2svMGJDNHZYdHpJOEhJbG5aQWF1QVQ1RzF6bUNiZWRWMk1PdWNxckpxMmJRNFlHcTJPWmZiN2U2VHlSWVVsMjJmS05pMjl1NnIxZEdPUDRaY24zR2NJYjFpOWRkM1NPamJxaFdHSDZ1Vm9WNmx2cVNmbWtSMHMvc09qd1hEYjdHcU1XTENvWlovME5ZWlZJbk9lUXlVczJqa2EzTm5TanJVK285aGdzSzIrYjFxa0k4VkZ1a0ZGMFI2SVFyeWxXZXY2eUdZVlJOTDN6QXpweW1pRWhVdVJZVEZzZFZRYW5zSkhSV2pzZFZDZFRxdnlpekVGWk5Gck9UN1E2S0UyeHZZYnV0YnZZdTIrZXNLMURzMFBtb2VtYmJyZG05c2hIZHE3Sk1LbU9jS1ZjbVJNb1FaQlVYRjA0S0RtNWgybExkM1FYTVcyZHM5R2JXVHJLQ0MzcWtnekVEZUlmV2ZvMERuSm5ZWE8vdkc3czk5K1JLOXVMcGZ3ZnlXdTBWZDd0SDdkN211TWlrbmx0OVQrRVdrR05IY3RsMXJ0M1ZCVEVaV0dhZGhjUXgzby9aUGwwcmFPUnNMSVJFTjBYMFZSbFRqYUFPaXhjMnRtMzBUVDNUc3krUXMzZWRrTklsZGdvaGZZNHk5ZlBEcjFBaU9SekhWa0ZXL2grUERweTk4LzlTSmIxNGFxWlE4MHc1N0Q4SnplaitPcnV2RnRERlM5NzRYblhNMXpaRXRlbi96UGsyKy8rc3ZGNmJNWG4zM2lCWGdialdwajFydW1mOE9aMGFJVDNjaWJDUnQ2djk4d3JZRnFPNkJuQjRmbmlWYzNHNVk1YUI5cWc4amlVMjlhdW1HM05QdG95RFYwdE5DMkRqWE45aHJTd1VtOFB6MWl5T0pOanhpZ0JDQVVSZ0xicW9VV1R4b3JXZHFETnhBVUNGN1NsVDF3eC9NS3plc0k2d1hiaHR4eG51aUxEMzk5L3NmUHZEbjF1bkdzai9RNy91UGp0c3pPWFhjVWt3RGRpeFcwZEIvN2VxdHE1MjdQTW8rTXJxdlFNdFFoQyswRXpaOTkvbE9NSVoySkw4bTZ1OFN3ek5Pcm9IVkhtMkdlTEhKK1k5VHBROFRHSlg5eXV2K25pOU9ub1VXSXFKSE9SaFpqS1J3T2tXNGNIQ0FvZzhWU2hTSEd5eHdSTW1ScnBtR2dzclJ5UlE0NFM4VHUxZmEyNzYyTU80U3FHM2Z3T09WZHoyL3B0dHJYN1pNVTMrVnFxdTh5bitJN1U5ZzZSRGcvSXEyWEhWL2RhNnBFeHhMNTdIUTNoS0U1OGtDOFZRL05DQWozZGJUUnlBM3EvTm1EaTZlL0NvZGtxY2JvQUEzUTZMemhJM21lajg4cVBvQ3ZNS1FyUm84RkdJbHNzK25nV3pIeTdEMHBBYmlTdkJTWG9nN3NsbGJ3VTZNWW10dU9vdGFBTXEwc3JDd3lac20rUG1TZ2JrL0dBdDFsVnR2VkNlcGRWMjAxNW85KzUzcVhQRjJHQ1RRSkpzalJNR1BVV0Y5cm1tajhqcUlWMGR2TzQyN2FnamNYMFE3RFIxY1FVaWdoY0NMTDJYNWxhampESGRHYm5ETGR5WHkrdm5lTVI1YlBIWW02SStWd2g2dzB1NlFsTTd5WlZsdkoxRGw1dW0xVkNZYVJ5emYzVm1qUjI5WkhuV2pSRzNmZVJ6TWZkcGFNN2tnbmpwU29ieHhyak81TDdxNWI3c2FjYThRSFhhd2duUkVkalBHakk3MXpkMXNkb1hWT3JJaENUWWxCcGhnZ2FabDl2Y3RzWEcrbWYrZkErV00wbUY5ZmZNQWJHbFBpU1c5cjdCeERTR2xOSmEyQkFLSE5WdHJGSzdWdTlFZzZaVkZSYW53bHViYW1hdHVhWlRqVEFsT05aQmxXTE12OGdHanhMa3FNejF0RWZjUG81bGNtYllKYUxLdnRpWEt3L2RINnRpVGprZW90d2FqZkkyT0hhaGZWVThQZFdqdkE4RlZRbEU1Qy9HWFhldXdoSmo2cU9sM1BreDhqZGdERmpuTUE3Smtvb1lKNk9kQnRRd3N5UWdpeGNVRmdRMmluM2thZk51N1ptdEYxVGJPOFMxcmRQWVhRS3A4MXdaRVNvWlUvYlM3eFNxU2dBVTluTS9lNkhpcVNiOGIxaWtUd0E1cGRjTU11dG9WRjBnN2ZpMmJrR0lVOWk0SEN0RW5TUzdmdjJYUS9tTFpaSTVwTVdPSFhnMnl1OWhHUTUyNnQ5UFVlMnA2c29mbFFzMmoyaDNZbk92L2hiWTE2cDJXYkNMZ3ZNYnNIcVRBMHlHcjRYM0lRYTRlcXBYYVFOZTc2SHAyZjgrOHJzK3B1b3FwN2xqbzhkT3R1RGZHb2RIcW1FeXRlRkkxdVE3ZEdOdEZCRjNodjUzN2VwYnMvVWxqdGFLc2Fha1hOdjE0NXNERThUdW1HZE1zMzRtaWxzck5UcEtzd2JrZlozUnNtVFhEZU0wcVFFZmx3eURWcGpHdDdDU00zcEc4UFhjV3pmLzM5NHZTdkYxOTkvTzEvSDE2Y2ZuSCs4RW05YkEvVGJKV0hTV0xVMGRoK1VnSHBaTEhaTEZLRTNnaXR4cHVhT2RCc1M5ZGlrNWdqT1dHWjNESEpxcENNUTNkSXBqTkZZYTF2anJSdXlscTZZK0pVVEtvSnZNdE5xV0hiUE5iYVpsSno1c2FKUkRzUEdpT0s1VVNyWkRHZHFqOEpEVk5PTkpUSGhaVGg5dnFNNW1yNVFoNWNRazlnV3EyWEdlUEt1K2tQUXdkd3NOSUlUdElFVis4bUUwUkdNaUdrUmxGSThGWm9kMm9hN1AycFQyOUpra1FXMGVaT2UrOEttdnpSS3JhNGRXTU5YVjRodmlIQXQ5aGMyUTFkT3p1UnhUM3BXdXpldm5UMTZ0VTQvdklwTTV4UmNBenVYNkpCQklkcGZOV2xqUGlraURuSk55ZGNpOTNiRjVMTTVZeXVxRG0wRVdRODFSd0pKRmtobnVHR1dhRFBQeTJmeEx2SysxUjVQelc5aEhVM2I2N3NybC9oR1kzam9VcEpVUmFwRjFlb0I5L0gzbHhsUXJad0Rzb3ZzNC9MN0NlVUNTQkx6SHVQa1pzYUp6WGxSMHZTc295SUE3bXFiR1VTVmx2dCtmcGVKOThqajVYWjNad0NRckNBeENxUWtDRERtWUF3SmM3ZXY5ZHEyWHYzRUpuZ3QrNHIybmdYM0UvSDA1OXVFL3ZLY29ieTVQdHBDc2REKzJtY2x5T2tnT0R1cG5sRzdwZFVOUmRiNmFKUU5CRkk1b2FpeVVqejhxSG9wTGlyRU42VVU3YkE0Nk85dk5pRzNQYW9IL3J1QmVyQmZmTEJZODE3QnRvTjRuZFdmRllMdjlnU25IUlRRRktJYTVIbWpHdVJSUWFiOHZaeExjQ2xBSmNDWElwZkVYQXBVU1hnVW9CTEFTNEZ1QlRnVXQ0R0x1WDhiNC9PZnZuSjJiOGZBWXZpS0FDTFV0d2ZZRkdtNThGOHN5anlwYk1vY2hHV1FXS2svWXV6S0ZNeDZMSW9pcUJreEtkRXpDa01Xa09aSG90UzFOekVMSXBVZmUwc2lseXJ2RElXUlZpYWV4YUZTWXE0M1kxVlFBRVdCVmlVZ0dBMk50SEFva3lDdXdyaFRhazZvZFg1WWxHVU9XTlJsRXJXT2djc0NyQW93S0lBaXdJc0NyQW93S0t3dkFNV0pWUUVXSlM0WThDaUJKeVlEb3NTRGtWSThyNG9DeU9NejhKOCsvejV4ZU92eng1L0JDeU1yd0FzVEhGL2dJV1puZ2Z6emNKVUxwMkZxUlJoS1NRR2JWQ2NoWm1LUVplRnFTaGlSbnpWaUxrcWd4YXBUbytGS1dwdW5sbVlpaVFCQzVPZmhXR1NLbTUzWXhXb0Fnc0RMRXhBTUJ1YmNHQmhKc0Zkd01Ka3N6RFZPV05ocWp4allRRVd4cmtMTEF5WFBEeUJoVW55RGxnWVlHR0FoWmxsQUFnc0RMQXd3TUxNTlF0ejZXZFpmdmJQaThmUHY3bi80T0wwaTVlZi9oem9GRWNCNkpUaS9nQ2RNajBQNW9oT0NXVUthbTlVcGtDVzQzQVFNZ1dRS1JqSEhjZ1VRS1lBTWdVeE5jZ1VCS09EVEVHNEJHUUtJRk1BbVlMNWZsOFR2alVqcUFBSmh1TCtRSUpoZWg3TWFZSkJtTGVmTUVzL0VBb0pCa2d3UUlJQkVneVFZSUFFQXlRWUlNRUFDUVpJTUVDQ2dhMFBCMElod1JBV1FZSmhZcU9RWUVnOUVDcGMvbytiNFRjUEpqNHdLVE5PTU1wWkIwS3JCWTVNNWpmb0hnak5qcThXTVZmenpZblhZdmYyeGRRRG9iSlF5WWl1cUxtSkQ0VHk0NXdIbFpZdTQwQ28rekRHT2c1YXEwNXdISFNjaEJVK2tEZHpoMEdaWnp2ZHJzWXFVSVBEb0hBWU5DQ1lqUTA0SEFhZEJITVZ3cHBaUnFYNHNVTnFkZVlQZ3pJQUV1dEZ6eWwvWTBibU4wcWtyT2dDWTBWbmY2T0VENUF3R1RNeGhNaHYwUHZHakt4dkJCRWlQellyTUg1c1ZzanpZN1A1b2l0c2JtS0F0REMzWDVuaE51cDRHR25oRGZqT0RDYnFjVHNjNC9kZkJlWVB4Z0pNQ2pRendDU0FTWUVhM2xTWXRQRG1mbWxHSENlSi9LWGpwTXpmUDBsYjJBWEd3bDRZSjAzSG9JdVQ1R28xUFQ1UkRKdEQxekhnRXJoWEZDY1ZObGNBSnkyOWRwd2sxeXF2RENYVjVnOGpaVU1ldDdNeFFCWHFOWUNSQUNQNUFzQklieTFHWXVlS3NzM09QRVlLdnMwcnNtaTJXWDZiVnhiajJCWGU1blh2d3R1OFhQTHdoTGQ1azd5RHQzbmhiVjU0bTNlV0VTQzh6UXR2ODhMYnZIUDlOdS9sZmJFWWZSdjMvUE5mbk4vLzN6ZjNINXcvZkhMeDV6L0FhN21PQXJ5V1c5d2ZlQzEzZWg3TTlXdTVvblRwYklwVWhHMFFHT24vd216S2RBeTZiSW9rU1JueHlSRnpNb1Bla0tmSHBoUTFOem1iSXN1dm5VMlJsRmYyemduT3RjMGJtNUpOanJpZGpVRy9vRjREYkFxd0tiNWdOdmJTd0taTWdycUtzU2x5eXNib0RXSlQ1RGxqVThTbCtBUUNiSXA3RjlnVUxubDRBcHVTNUIyd0tjQ21BSnN5eXdnUTJCUmdVNEJOQVRZbG9COWxVMTU4K2VuWncwZG52L240L1BScm9GSWNCYUJTaXZzRFZNcjBQSmh4S3NYSlBMQ3lFVnpETWdkRUdVZUJqOW1pYXpROW8zbXdSaThvQk1Gem9xZUd0NWdtVlJKNGpOTk1mNWRWSHMrSUlDWmFrWUpXaEtBVklZY1ZPVjhvVXFGUTVKeWhLSVZDcWVRTFJTa1VTaVZuS05VaW9RZzVPMWpJaUJ3MElvOXJKQ1dVV3RDSzZGdkpZYUtXTDQ1YW9jYXE1WXRES0RRYzhiRzBIS0dFall3YlN0aEljaWlpbUJCS0RoTlNyampDRnNhT1E4b1poNXpqa1JDNjBwMlg2K1dtMnNNVDl2OEJVRXNEQkJRQUFBQUlBTTU0RkZrazhOdjRPZ0FBQURvQUFBQU9BQUFBY21Wc2N5OWZjbVZzY3k1NGJXeXpzYS9JelZFb1N5MHF6c3pQczFVeTFETlFVa2pOUzg1UHljeEx0MVVxTFVuVHRWQ3l0K1Bsc2dsS3pVa3NBYW9wenNnc0tOWUhpZ0FBVUVzREJCUUFBQUFJQU01NEZGa2s4TnY0T2dBQUFEb0FBQUFUQUFBQWNtVnNjeTl3WVdkbE1WOXlaV3h6TG5odGJMT3hyOGpOVVNoTExTck96TSt6VlRMVU0xQlNTTTFMemsvSnpFdTNWU290U2RPMVVMSzM0K1d5Q1VyTlNTd0JxaW5PeUN3bzFnZUtBQUJRU3dNRUZBQUFBQWdBem5nVVdVb2preHU0QXdBQVl4OEFBQWtBQUFCMGFHVnRaUzU0Yld6dFdVdHYwMEFRdmlQeEgxYnV1WTBkeDNZc3hWUnRhVVNsQnBVbTRuRTA5anF4NnF3ang5Q1dFeGQrQUJMcUFXNklBeGNLQjI0SS9rMHArUmZNUHB6RThVTXQ2b05XM2ozRUhzL3NqTDl2WnV5c1c2c0h3d0M5eE5IWUQ0a2xLU3V5aERCeFF0Y25mVXQ2RVh2TFRXbjEzdDA3cmQ0QUQvRVlqaEFNZm9hMjdsdVNxa3Zvb1QzRWxqUjUvZjcwM1dkSnFNelVOc0lnakpodVUwMTBmeDk5bTN3OGtsQjNZTHZodmlVdDFSV1pqWGx6dGdTejdqck0zNXJqWUJLcm9PNTVEVVhUSFBETlpYVXUwdzNYdzRsTVl6TFBjeHhOVFdSTkxzT21xeGlKckNIMERHeVlpVXhuc3FicnlKNlh5QlR1QTd1R295VXlnOGtNMDFSQXIzYm0yRk5yOE5obFdUVk5OeDE3K2g2Yjg3NVNzYWZ2VzgrNUgwWEk5S2F1cG1NWCtNekgzcXJOZU11d3VRbm9PZkVDOVFUdkkzWlZ5ZkFIREk5d080eUdkb3dldmZDZHZZNDkzck9rNVl3bTAyNzdRU0NVZTRjaldMa2JCcjZicHpvREdNMmloUVNXMEdOeFgzUmtPT0gzTjNPVGQzbmJKN2p3NmxUakNmYjdnNWg2VTFaMEdFYXVyNm42aGoyaXV1M0Fqc3NWZCt3NHhoRmhDQ3ZGcXV1NDc1TzFLQXIzVWRkL0JVZzFKR1lpRjV0c0V2ZDhCZ3dJZ09vc1hEQUR6c2N1OW9BQ2t3MWU0bUNzUVdPWkowcExpTkxaTEE2aWxrU1J5MlFwVnkyZXJPVmM4aGFFT2lHTk1oK01WcTFrb1ZadExzV3ZJZnZUYUM5QTNQTkpESDFYVHNER2JGNU5WVlQxa05PZnBta3ZDS3ZTL3BhbHZWcWwvUVV6eEphc3lxRzhISzcrcGFmSzg3TFhIYlBvZFVldDAxa2wraVgyZlgzYVZWeE01NVhVUTMxRnBhT3FpcktxTUlxcVFqUG9yS3JpWXFwQ29OMHNRcnRoMEZrOUpwakp0UmJFdjFERTFyelJCZEVPU2J5NHU3U0FGa2RCTWVuTTkzNlQ5TXJleXk3UUx4UnZEckppTzQrVGxiTTdTd2pJeFE2dDFranY1cDRlZnpuNTlCMWx0L1dtWm54Nzh6YTBDdlc4clVJWU5DNnBWZERkOEZSenFDY3ZPTk5OenBKOFljdjkvMTJpT0krbXU5QkNJWk81UFh3QWViTVcrSDFpU1J1WUFPbWNFT0NsWnovdnh1RklORmhRNU83NWcxZE9jdnprMS9HZm4xOG5IOTVNZnJ6Ti8vQWdjQmJmSnJJYi9BTTdzaDF3ak5yMjBBOE9MYW5qTzFFNERyMFlQYk1mWUY4U3FhS0F6NjJuekxVZ2M2bWdKN1IyWU1sK1pJOEdhSXU0YlQ4YXg4eE1XSU5zbHhaTWNyS05QWDRzY0lENjdZNG9zZFJuVHNRZE80SzBINlAxTUk3RElkUG5TOEJCandJR3Y4SkJOcTlaNCtaRWJZOXprMmFtZ09naGh6bURDZFJ3bndYTjFCT0F6dklIdDRBSW5pOHo1MVZvVldnM0pUUWxGVnJ1ZjRJS3RXc01iZjVTdXV1Skp4Ujl2QWlwa01DWk9LSWZ6UDhDVUVzREJCUUFBQUFJQU01NEZGbURHenZCbHhFQUFGUVRBQUFPQUFBQWRHaDFiV0p1WVdsc0xtcHdaV2UxVjJsVVU5bVdEZ0lpVUlMTWdrb0tHWUtrZ0VJbVJTQ2xGaXJrUVpnUkdWS0FpZ0VoeFJnUVNFcFVrQUJTTWlvSUVUQ01nZ09UVEluTUtnSUNJaENHVEtJQ2lTU280UmFaWG56ZC9YcXRYdjJqVjcvdWM5ZitjZTdaNjl6ejdYMzJkNzh0bmhQVFFIdGNUam1mQWtsSlNZRitrendnOFFMbzVQZlp2elMrYi9LdjdpRWxmZzVTMlFXS0FCVkxTeDBFN1ZDUmtsYVJFZytDd0NDUWxPeS9PWUQrZlVqdGtKYVIzU20zUzE1QlVlTFF0Z2UwUTBwYWVvZU10S3lzakl4a05VMnlEcEpSa1ZYVnN6aStVODBqUk81Z2pQcmhxN2NyZCttZmVOS240VG5KTWJBTWpVMlhWOURVMnF1dFkyZ0VNVDVrWW1WdFkzdmtxTjNKWDUxT25UN2o3T0xsN2VQcmQ5Yi9YTmo1Q3hmREw2RWk0dUlURWpGSnlWZXVYYitSa1hrekM1OWZVRmhVWEhMbmJtbFY5UU5pVFcxZGZjUFRsdGEyOW81bm5WMzlBNE5Ed3lNdlhyNmFtbjQ3ODI1MmJwNUNaekRmcjN6NCtHbDFqYnY1NWVzMzNoYncxL1ozWEZJZzZYOUMvMjl4cVVodzdaQ1JrWmFSKzQ1TGFnZm11NE9Lakt5ZXhVN1Y0eDV5SVRGcUJ3OWYzYVYrNG5ibGt6NTVmVXRQamtabzdLU0Nwb0VWM1pEN0hkby9rUDNQZ0tYL3I1RDlFOWgvNHFLQWZwQ1draVJQV2dVRUE0bEV4bFY0MFArOWtaS0VqeHgvWGllMGpMREsrUWdCampOY1FvekVHZ0xhZlB2VUNHQ0F6dFlLMXNvOE9mTnRJZ081dXdmT0RJTEEzNTBpeEYzQXhqZnloYXJMMHg2YXRzVWxHZVArTjlwZXExMHVzaUs2SlRSTVY3dEM3TnIwM09SYkMrNjlyMVpmbURTaXpIeTZUc0ZIc1FyUWt4RVRsWjhlamFKNkhCSlNtTGxlZmI1VWpoOXlRWFZpS0hFWk1pTTRHa2VISXpNSkhJU2FVVUVUcWoxbVhhdnJTS1FZQkVDaUZsZDNFb2lCZlFrYUs3eksySUt6VVoxMnVmT3E0Nmx4L1dKUTI3c1NEcFQzSnhCd2Z3M2Nyc3dPNDBjTDlnUDFuQlJlUTVsdm5vdndicW9lZC9Rc0J6YUVteGVER0FoVzBmM1ZSbUlTbXJkRGVOTmVuNnMwRFM5eEFwYVl4OHpWZ2N3aFRvUkk5c2xidHNDQ21OMEVRODdFdi9pbWRJZXU3NmtRSDNNblluSHUzQjFLelBXWWJBb2RWZGM1UzdTN2M4YXpDRHF1NHVOUVZYdG8vSjc2NHBxWFo5WmJYbXlPU1gvOGlrbkZ5ME5kcUM2OFYzWjZIc3l5OElMTDAwTHZnTHduamZHOTk1cjQvazdZRTBrWTV2SVR2aDl1d0RjMStMSHdvUmlFRW9QbUJtaVBXSDNjOW1sYVcvbXRHNXhqZE9XQnBiQ0FOM1FoQVJkT3lORVp5Y09hQUhLOGFXRWV5VGoxUEllUUZjYkZEZU5VZ0N2RHV5N2JLOVAvRW9FLzZhck9adDdJSGZ0QVpMaUd2eUhwQXBBQTRBWWpTZUJBb3dKUUpMdUF3WTZkY0MwWW5IWGNEMU9HMGNwNWorTHVyMUlxQ0xYSXdNQkhnbU5rbDU0Zyt3aTdHODBGR01QeWxiWkZQOC9GY3dQMldzVWxPK2ZPSGxrNmRiYkhLb0p2a2tBOFhhSnQ5MmV0YjA3TW5qamVXWmMva1owbHJZbGxIdmlDcU5qSENmczlDMnF0dGQzY3J5L1U3aDEzTHd3ejFEclUyTHFpUHVXM1ZWM2J1MDkwYnhLWlNaVjgrUUdGekE3amJJbmtoMmdJMlZIdUZ4cGtpTEFRU2gwb1NQVURjaDlnWHhHMFVtWHB5TXdYc05DSkhGeHJabFlBVFc3SW5OSkJVODdDaGVPeXpHTzRXdlNQbWZaSDZRdlpNQ0NBNTNnUUNLc0RzZ2U3cElOSGRBbE1SZk1vTWtld2piejFrS1JOeGZXRndpN3ZTazJvVy94VW5LaDdRRmRXREVwSGoySXdHSWFEaDFXUUprVStSUElpL21XNHdkWjJOYkgwVnpQTU1FczNBYTlQeWt4ZnFYZkxEWFRUemIzeXRGN0grOEkzZkpFSjMyUzYwdFkxaFBPdGtKemlGdVBzZURFL3RiMHdnQkMxNzZqeHkyRUx6OEt5Njk1ZTdwZ1NlK1lGL2dzalhrOGhPckZBNkYxRlZuSTBFWVA2em53anowUG9DSUY2U2wrRlJTOGdCbkZIR0ZSV3VCZ2tiMTNTRDg3YTdtQlZjOE9HbHpXNGc5UFlJYW8wK1JKQk1VaHdCZWprVzJNblNLckNFbnZwdURDdVBxT20rejZRVGtraDM4ajhCVUFSazhLRHVacUV5NVFId2Nhem9uVE9Wa2FDTXZobEFvNG1xUmdvamwyRUNZZGtmVTYxK25FYXUwOXlBZ2VuVytYTnVhRkJCNzVxbFBsS1VDZkFFOEJ6MWhjS1RxT3NGVisreDY5UkFsSVc1czBxbi8yMkxEc1VYQVBaN1diYTdBeDdPT2J0dGhkVjcrUTU4UFplMk9XTE9yRGVYRnUyeVhCNXAzQ3FISDdLNnozaEo0MDErS0pIN2NOWjhpRlhKNVJiOVZMeldXZFczdHR6MEUwK0R3dE00MnF4TTZKZFFzSlhOSVhKQUxPdjBwRTNZUzFiYkMxdTNLQ2pJVUNraTBGL25BdHU1SWhCZ3dRWmtZSG9sYU04Wi93R0hTb0d6WCtoeVQwM1YxNWVyVEI2REd3eDk1RTFqalBnTUsyMTRsblJQczRzTCtqRDFXaEtFZW5KOXJYQWIzVjg4NHN6TGdtb2R6V05ubzF3UWo3UjltaWZjOG9acjlMQXQrOUxyRFNtUEhNWjB3bmFjY2lsd25QdCtXMXM0K0VZVk0yMFowNjF3VFNxUnQzREtkVGR3MGtkOUIvbWQwY1FCY0RwNkR6eVRxeFpxZ0wzZGVsRFIzbGdoak15UXBWUERURzdobEVpTkR2UjBUZEZHak05QnhqeVZwSDhNamcveGRUSHF2d2l1M1c5azRVT2FlL1pNMlpLN05jL0lTcEhxa3ZpN29KckZZUG9TK0FPS3M5OGdkd09vK054RVhrc0FvdmNpa1A5byt6N3M3blVPVmdMNmFXb2lMZlJsb3c4ejdmZFBrMnhKME8yeWlLckZiVVJHaG5YVGV5OEtnN21oUGlnM1R6ck5YU3lmUjd1ODF5SzZscTgyMXBwTkRPVlV4WTBoVUJVREdvaG4rYU5aR2VYWlRFazJiMkxYV2kzUU5oUE8xMklwSmtEUmw4Vy9FY01jbFlqbzdmSUhFVDM2SEQ2MGxrbnhhQ2xwY0RXU3pVcFdTdm0wR2lCcWJEQUdpa3RDSjhrMlFsT0N1dklsM0NVWTVJTENZUngxZWptNlF4Z2dDaDZYUUYrSTlDam8vRWlLSUJnZ25WZkV1ZXdFOGdXelBQc1hJVFBiQUk2SGFuME5naG81Zys2cnlaZWNYcHRaMTFUc2QxTXRKNmRXTGFRSENsQzlOcTJWRlNmVENjQUVJaEFsZTgrL2JuTitlTXRNV2dZMWxJN3dIeEVQWDRZRlFldmk4aXRGV2gzWGVON2Z0NUc3ckhpbW81Tm1ad21MbG9MWDg5aW5sQlNSN1ZZZkNaNVBvQkhFWmFaa2MrYnozWHc5bkQ4YnFWRzhRK0xsbTF3YXEzbUdhVzNpSHlqVkNnWGNsVUE0NWJ3NUFqMDRWN0doSmJBUmxqcWVDanl5c2RCYzZYUnhyVlM3RFY2RS9KNWFVMTVWRGdEZVlENkNXczBSUzl6YisvZXFBMHVQcWgyUTJlejl1aHZqUXd0RzhUVi9vNjluckgxSjN4V2ZSTHFmY3FQRGJ2RFM5MExwejN4RHl1elhWT21NdkJkUkhTVWIxU2JyWWFIMDhqdGFjOU1xNHVVYkRjbDB5L0RZdEI5a29Id2x1QzQ3U0E2RzZZaTBzRE9nVnMzV0Z1d1llcitWYkFxOW1CU0FEMHhtMitRVk5DLzNaRWJqN3hPVUhTVXAwVDZObkUzZUQ3QURDTVhpdmxEcEpSa01wVjJ6STNyUU1yZnZrR3FyRGU4SHJlbXlrNmY1WGtBWEhRYzJwN004VEpmU053MmhtU2dMamYzU0FoT1poa2UrWUo1TzRnZHJUc3FrdDhLVDNvY2FIS25KaExlSFZDVU85Y1hJMU5waUx5T1ZSSzlhb2UxZnBUd2JzY3d1SzJFNWMvL0lZbkszSjNKTHFQbEtiZFMxVnVOY1JGSUpRRDhYRVhVRDNzODgycVZvQ2hJNDBJbE5SM0d5Rk5CcVFscjNia0hodkdwRnBMYWRYcksvZHpFU1BzUm5zWkRDYndhMDhCZ2dkcHBYc0IwTTFaekNZWGt1RzBBUnFyTEMwQXg0eU9qdVJITUd1TnNPSGRPeFVNanM0aVR6U0xOdmloT2d5aUFyRnF6Y0NoYStlWTMxNFBqN3hpSEt0NGxZMDZFMWdZWGhwM1FzRkR5TWZ6QndkSC8vWnpDTFFWdjQyZWRvZENabkhJZDc1Vzl3NjJMeVpYS01RNmhSVFhDbGx4YmZuUHlmR2c0K0ZMaEJjKzN4YmNMVjE0YXNoaUxSYjcxMW1OV2hQWTE1Qk5JdWhxdGhFWGtlRDNIcVdITkJNYlpQTE5yL1hzRWNrQWVyWnVRY1c1aThJQVNRbFkwZ1hVVTN2bTYzaFJ0am9jcGl2UlQ3YmdHVzVLOEdDWTF6SG9HZWRGWjdWT1JHSnV1b2FMZW5IYjN3Y05rZW9Hamd4ZzBoWUJGSXdRL3dtaWxaS0c1blFBUFNOR3BlVlFkWERnTTBMUHRSMU5HZUpIQzhtL1VlWElnYlBkUENlWnNSSGFGR2JEQXdHWFpuRU1JVk10NHJWMmNoSTVoNnZ3WGhoYUxURGNIWGRvVFlUU0s0UHIybUdFdFVrODU3Z2V1RVFHY1crdmpkMmJSZmtGdnlNZlJZaER0THJrRkpvRDRPaE1sSkdNdG1SZUYwY3NDUDJYWExWSkY0OHNnUnp2OG03V2I5cWV0aTRySXo3bDBmbmJoSklhVWhYYXNqRlF2dlg5bTQzTlZhNWpKa3ZOcDVYUHFGa2M2M1JKTVFvOUdJS0Q5b1hUZHYxMDhlTy9lZW1qRWNuNzlFZTlINFJHb2NmamRjY1JkMDlBVkJkZFRGdGRRdnZmMmJhSDhqWThIdTU0SVVvdnlpc1RzSGYwVVpNc3o0SndVcUFvYnNRcEpYeGpvSVNxZWk2WDhuRVFDNTRGVkJLZzR6dWdwNEZxek14TXh2L0VjMXFKYm5WRGx4T21tNHdZSW1jSDdLaWJvNFFOSUJZcEVsUWtjOEJTSGFNcjYyZDRPVWpIdlV0NG9zbTEyZ0V6eG9vVVA1Q2tEZkluVzQzaFNLV3Y3cUNyWUtmSlRTSDl5L0JLT3ZpVlFhMkQrK3BoRFlFdnhBMUwzQWhCbVp5c05GcUpvaXVCN0RSQ1VTWHBKQkgvT0dGdlVoTnRaM3JpcWs5akVVQXpDdVR4OSszVmRETXJBMmlmaG1CLzdrUE5iSXNVaFRobnZyTEFNRm81VXhyN0dncDhBNVdpaWN3Z1hNMFNXRWpoeEtBNWVJdm5qZk5QZ3BPRUZXc2x6UWliNHFlU3ZwU3dONUp2YXdPK20rbFg2ajNBaGRCL3lUWkZlQk9WelVRcW1DbTVJeFVPL2tobElnUnFDOTJ0WG5uOFBFQ09wemcvZnFUQlNoejFUL20ySnVEVkluaCtnRnozRUxCL3N6TmNPTGZOUGs2UHhuaVR6YkVyaEMyWHJkMnE3U1YyMzlYek9CbjhJeUU1cThuQ3ZaWnN3SW54dStDN3R4VjJnUDluZjN2ZmJ1a0g5VFAxb1JxOWQ0ZTljNzZPVi9EdEJEUkc3dmIzdVZlL3FnNHp0N1dDdnlIUTJqR3NWNXZ2aDgyTUxhMmJOTFdOYnZkLzNqdEp4ck9vNlFKL3grU3EzbTZIRnR1RC9ncDJzT01iSkhNakxJaWdJRHNSd3I3a0t5K0ozV3c3b3FnTGRETncxa2huM3RZMGRodlVYLzVoQU1jK0Q5RFloN3lvV2xCSkpWU0U5MjQ3cWJhK1Z4ZmQzM1NOaU94KzlRbWVRV3pEOXNQbHAzcWF3K0RKMkQzWkNETnFCQlkweE51YVF2QVVTMEZLREhhZiswR1BKWVQ1ZjF1T08zK1lXaU9SYmxBalduemdqR1QySFJYcDVwOVBnUSs5RVNyMWMweEplYi92dHRNWmtsWFA3eHR6MHQxc0M3M3lpeEo5dk5IbFRmc2d1MmdvVnd0dzFvbkx6QVZQQjI5RE94U3orbzhjUkt5TDdhT21IcUs2cURjMi85aDlnVUFvS2lSZzMxY0J4bE11cXRXWnBWMHpITDFWNDZQVzUvOW9FQWZoMWtYelpkK1lrZFQ3cjdaVWtLRTAwNkZkU1VqQ1dnTUVrOEkwRmNwS09yZlBaYldJRmc1R2NLck01WWIvWlBXbzExZTFza0RQT2VqMUk4QVVjK0hxaWw5U1c0YzZHSkFKTmp0VW42WjErNEpwMUVBL0krWE9WK3piU3lidEoycEdscEF5MGFadDBkVVJwUjNxUGRSV1N1bnBLOUdvY1dKM0ZxTTZYamNJakM1VExaZHdJSnllRExJZVpKc2VuNjdNSHgxVjlDeUhCRHlzTmEyNGRMbk85MUJwWnhUcFI2M3FzN3JoMWl3Y2VsNVpYNGZpejZBWHVLWWF0M0l6Q1FpU3Frdjh6ZGdLOFh3Q3ZRcDA4UHRsemtwdEplelNBenVyNmNMc3llN1Q4bDB1VTRDWW1jbmNraHFmalR1N3RJZWtrRUFkOVF6Yy9mM2gvOGlNQ1NpNmtTSmpFRWtjcmUyZHJzOVdPNUNESWMvanh6ZkdrNkNZek51NEMrQS9lbGsySHplWlBqd01ESnJUK3lEOExTZmQyRGltRitPdmY5cGtzS2xUaHNkVlBhdWZVeXJwVlFOVVVZbnh6OUlJZi9sYUFRWjJ5ZElhdW4rK1FjeXZEL0g0Tm5jalVYRjQ2dDRtTVBVSzRTZGp0dUQ4VnlibjFYZjR4SmdZazRSZTRjelI3L2h4cFR0Sm5RRzVZbWU5TE91MFBUMloyZHJqNkRRUWJQbjc3TmNycHgwNDg5S2J2NXFzUWRlNklpZXh0amN4WE1BNExCaGc5RXVwUDhDUXFkL0J2Z0x3WTlGbzI3YVdUNjArK1J0Y0RMekdnazltcDQxYU4zclZhcHRZUnFzNjltdTJrN01jcnU1eVgzWE1xWmd1OUVudlppZDNyYTc5WFNBRUJuRkU2SXYycmhCYW9pcVFEU1dyMGpvRmVJOFhHSU9oelJ5bE9YcWJnQUszM01JWG5mTEczWTFwZ1NsK0N1YjFoM2U4dVRTWjJaVkNHalQ4YmxQb1ZCVDJJeFFaMVNlN1BSVWtrYlI4MVI1dWpjVFFDN29uR3lzcjdMMEVTdllWOUJaUDZiQmJkSEcyQUNuLzJyQUlwWmQ4eVlkKzhPV2JWUE9Xc2I5bHRhUUZoVTR3em9Hb3VYdVgyVGxkaTYvNXFjTkZvT09Gam1MaGhxdzJCSkM2OVgraEcxeDA1L3VCZTZOVDhrWnJpQmFQVythaDVYVDBPbW5kZVdJWUwvL1VkUTBpQWhVK2tnM2VFY2kwcHpvd3pvdDBDQ0FjOElNT1ZucFAzSGZyV3luRzdXdG5jd0l1MEdyMDB5NkF0WkYzWVU2aHFrMGJDUSsyS1RId0t5djNISDZ4RWpqOGdIajFtVUxSaXRQRFVHZHFyZWdabC9LQXFIMzQrMy9tSzRYMFBKdzFwQmVPcVAvNC9EQ2FlL3p0UVN3RUNGQU1VQUFBQUNBRE9lQlJaOTZ2NW5xc0JBQUQ0QXdBQURBQUpBQUFBQUFBQUFBQUF0b0VBQUFBQVpHOWpkVzFsYm5RdWVHMXNWVlFGQUFkMFFNUm1VRXNCQWhRREZBQUFBQWdBem5nVVdjSld6L09JRFFBQUpOUUFBQThBQ1FBQUFBQUFBQUFBQUxhQjFRRUFBSEJoWjJWekwzQmhaMlV4TG5odGJGVlVCUUFIZEVERVpsQkxBUUlVQXhRQUFBQUlBTTU0RkZrazhOdjRPZ0FBQURvQUFBQU9BQWtBQUFBQUFBQUFBQUMyZ1lvUEFBQnlaV3h6TDE5eVpXeHpMbmh0YkZWVUJRQUhkRURFWmxCTEFRSVVBeFFBQUFBSUFNNTRGRmtrOE52NE9nQUFBRG9BQUFBVEFBa0FBQUFBQUFBQUFBQzJnZkFQQUFCeVpXeHpMM0JoWjJVeFgzSmxiSE11ZUcxc1ZWUUZBQWQwUU1SbVVFc0JBaFFERkFBQUFBZ0F6bmdVV1Vvamt4dTRBd0FBWXg4QUFBa0FDUUFBQUFBQUFBQUFBTGFCV3hBQUFIUm9aVzFsTG5odGJGVlVCUUFIZEVERVpsQkxBUUlVQXhRQUFBQUlBTTU0RkZtREd6dkJseEVBQUZRVEFBQU9BQWtBQUFBQUFBQUFBQUMyZ1RvVUFBQjBhSFZ0WW01aGFXd3VhbkJsWjFWVUJRQUhkRURFWmxCTEJRWUFBQUFBQmdBR0FKMEJBQUQ5SlFBQUFBQT0iLAoJIkZpbGVOYW1lIiA6ICLnu5jlm74xLmVkZHgiCn0K"/>
    </extobj>
  </extobjs>
</s:customData>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F 3 6 0 B E 8 B - 6 6 8 6 - 4 F 3 D - A E A F - 5 0 1 F E 7 3 E 4 0 5 8 - 1 " > < e x t o b j d a t a   t y p e = " F 3 6 0 B E 8 B - 6 6 8 6 - 4 F 3 D - A E A F - 5 0 1 F E 7 3 E 4 0 5 8 "   d a t a = " e w o J I k Z p b G V D b 2 5 0 Z W 5 0 I i A 6 I C J V R X N E Q k J R Q U F B Q U l B T T U 0 R k Z u M 3 E v b W V x d 0 V B Q V B n R E F B Q U 1 B Q U F B W k c 5 a m R X M W x i b l F 1 Z U c x c 2 h a T m R i N X N 3 R 0 l Y d k o r M C 9 X T D R u Z F J n Q k Z z R 3 F q T F J k c F h T d F N q K 3 V Y Z n V G V 0 F H N 0 1 x W n J W Z T I v e j Z a V j B y a E I 0 d 0 x C Z V k 2 U H J Q U G E y Z k Z 6 M j Z B b j B K M V F N c 2 Z U Q 2 N F S U p G T m N 5 R H J I d m F t Q 0 Z C L y 8 r U G 9 s V 3 l y V 3 R 5 Q U 5 z a D l u d m V B N W Z r M m k 2 Q U V x R 2 d k V G x r Q V F w Y 2 4 z Z 0 R M R 2 d w U V J u b F k 4 a k 5 P S D h D O U d k O X Z 3 Y 0 V J b U 1 V Y V h a W T d 2 a G N R M k Z 0 b k h S U m R L V n F K K 0 Z 3 Y X h W R T F 2 N 0 R K M G w r T V p t Z U l q R D E 3 U W J 1 T V k y U 2 U z a j V 3 Y X V L S T E v S 1 l 0 T 0 1 Q c F l s V 2 V l T X Z Y N n M r W k Z 0 e m h t K 3 Z i Q S 9 T N m I w Q 1 B Z M W N B T k V M Q 3 V N V n Q 0 Y W N H d W p s c 3 V k V D F v a m R x U l Y 5 V W J 3 N W I y d m I v a n B W a W 0 r S 3 R w T S 8 0 d k p a S 3 d 4 S 3 F R c H J T d k R S a m R X e D l w M H F h R W M 5 S k E 4 e G 9 3 V 2 h U Y U 5 W M T I 3 a G Q v Z G 1 S U D h l c 0 5 Q W W 9 p Y W J i N i t a T l E x Z l V y S E 1 j S n J G W D N S N k 9 Q c V I 3 W W R t Q 0 d m R T B U U H B j Y 2 5 q M k 5 1 U D B 6 b W 0 3 a z V N d E g 0 V 2 5 s R X d E e U h 2 Q n p Y b 2 c z K 0 x Z a D c 5 Q T F P d W h s U 1 J P U C t R M z F G U k t 0 d z V 3 N k R Z N 1 V 0 a W h H K 0 J M K z N J d 0 p H R V V r R F F J Q 1 p y T z V v V E 1 v N W 5 u V m N O Q l c v Q l d T T k V a N 1 l T Z D Q 4 T G V 4 R X F N e H N Y e k 1 Q M W t I c 2 t i Q m p U Y 1 l m d n p E M U J M Q X d R V U F B Q U F D Q U R P Z U J S W n d s Y l A 4 N G d O Q U F B a z F B Q U F E d 0 F B Q U h C a F o y V n p M M 0 J o W j J V e E x u a H R i T z F k V z I 4 Y n h 4 V i t M O U Q v c 0 d C Z T d O W V M 5 M H F L Q U 5 W Q U 5 5 b 3 V K S m t W Y V Z 2 c T I 1 c G N V U n V U d T h S e X B W a D l z a H Y w Q X J k Q k c x U k F y M E h y d 0 c 3 O T B E W U l F c U 9 G a S t U U E p K T H N m O U c 1 N 0 g x b k w r U l N O b W t m K 2 N I Y 1 B X Z m 1 u R E 0 3 b D I v T 3 Q w U F c z N z A z N k h Q S G 1 q W F N U V 0 8 1 S k N 6 e U p V N H p P b V p Y T j N y T H B a d n R 4 c 0 p T N m Q w Z m Z Q Y z c 5 Y W J h M D d q c j Y w a U Z S e X J 0 a z Z H M l h N T D N T d H l P T 2 t D Z l h 6 N T Z 0 a U N V d U I r Y j V n R H B s T G l i a G 0 0 d m x 3 Y U R F d G U w d E t Z N j F D e D B X e X F o c W p q M F I 2 c H J X d V p 3 N U 5 3 Z 0 4 y L 3 J Y Z n V R d T R V V U J W R m N W T V J T T 1 N o O V Q 5 T j d o e l l X V j J 2 U 1 l w V V h 3 b U p z M E t 0 Q U Z Q a T Q x S z l B c k Z Y R F l 1 e k 9 x c V d w Z D l O Z D h O U X l m R 2 1 h b G 0 y c E 9 s R m 9 y R 3 k x T n N M a W x T U G J i T 2 s v M G J D N H Z Y d H p J O E h J b G 5 a Q W F 1 Q V Q 1 R z F 6 b U N i Z W R W M k 1 P d W N x c k p x M m J R N F l H c T J P W m Z i N 2 U 2 V H l S W V V s M j J m S 0 5 p M j l 1 N n I x Z E d P U D R a Y 2 4 z R 2 N J Y j F p O W R k M 1 N P a m J x a F d H S D Z 1 V m 9 W N m x 2 c V N m b W t S M H M v c 0 9 q d 1 h E Y j d H c U 1 X T E N v W l o v M E 5 Z W l Z J b k 9 l U X l V c z J q a 2 E z T m 5 T a n J V K 2 8 5 a G d z S z I r Y j F x a 0 k 4 V k Z 1 a 0 Z G M F I 2 S V F y e W x X Z X Y 2 e U d Z V l J O T D N 6 Q X p w e W 1 p R W h V d V J Z V E Z z Z F Z R Y W 5 z S k h S V 2 p z Z F Z D Z F R x d n l p e k V G W k 5 G c k 9 U N 1 E 2 S 0 U y e H Z Z Y n V 0 Y n Z Z d T I r Z X N L M U R z M F B t b 2 V t Y m J y Z G 0 5 c 2 h I Z H E 3 S k 1 L b U 9 j S 1 Z j b V J N b 1 F a Q l V Y R j A 0 S 0 R t N W g y b E x k M 1 F Y T V c y Z H M 5 R 2 J X V H J L Q 0 M z c W t n e k V E Z U l m V 2 Z v M E R u S m 5 Z W E 8 v d k c 3 c z k 5 K 1 J L O X V M c G Z 3 Z n l X d T B W Z D d 0 S D d k N 2 1 1 T W l r b m x 0 O V Q r R V d r R 0 5 I Y 3 R s M X J 0 M 1 Z C V E V a V 0 d h Z G h j U X g z b y 9 a U G w w c m F P U n N M S V J F T j B Y M F Z S b F R q Y U F P a X h j M n R t M z B U V D N U c 3 k r U X M z Z W R r T k l s Z G d v a G Z Z N H k 5 Z l B E c j F B a U 9 S e k h W a 0 Z X L 2 g r U E R w e T k 4 L z l T S m I x N G F x W l E 4 M H c 1 N 0 Q 4 S n p l a i t P c n V 2 R n R E R l M 5 N z R Y b l h N M X p a R X R l b i 9 6 U G s y K y 8 r c 3 Z G N m J N W G 4 z M 2 l C W G d i a l d w a j F y d W 1 m O E 9 a M G F J V D N j a W J D U n Q 2 d j k 4 d 3 J Z R n F P N k J u Q j R m b m l W Y z N H N V k 1 Y U I 5 c W c 4 a m l V M j l h d W 1 H M 0 5 Q d G 9 5 R F Y w d E 5 D M k R q W E 4 5 a H J T d 1 V t O F B 6 M W l 5 T 0 p O a n h p Z 0 J D Q V V S Z 0 x i c W 9 V V 1 R 4 b 3 J X Z H F E T n h B V U N G N 1 N s V D F 3 e C 9 N S 3 p l c 0 k 2 d 1 h i a H R 4 e G 5 1 a U x E M z k 5 L 3 N m U H Z E b j F 1 b k d z a i 9 R N y 9 1 U G p 0 c 3 p P W F h j V W t 3 R G R p e F c w Z E I v N 2 V x d H E 1 M j d Q T W 8 r T X J x d l F N d F F o Q y s w R X p a O T k v b E 9 N S V o y S k w 4 b T Z 1 O F N 3 e k 5 P c m 9 I V k h t M k d l T E h K K 1 k 5 V H B R O F R H S l g 5 e X V 2 K 2 5 p O U 9 u b 1 V X S X F K S E 9 S a F p q S 1 J 3 T 2 t X N G N I Q 0 F v Z z h W U 2 h T S E d 5 e H d S T W 1 S c n B t R 2 d z c l J 5 U l E 0 N F M 4 V H U x Z m E y N z Y y T U 8 0 U 3 F H M 2 Z 3 T 0 9 W Z H o y L 3 B 0 d H J Y N 1 p N V T M r V n F x d T h 5 b i t J N 1 U 5 Z z Z S R G c v S X E y W E h W L 2 R h N n B F e H h M N T d I U T N o S 0 U 1 O G t D O F Z R L 0 5 D Q W o z Z G J U U n l B M 3 E v T m 1 E a T Z l L 0 N v Z G t x Y 2 J v Q U E z U T Z M e m h J M 2 1 l a j g 4 c V B v Q 3 Z N S 1 F y U m 8 4 R k d J b H N z K 2 5 n V 3 p I e T d E M H B B Y m l T d k J T W G 9 n N 3 N s b G J 3 V T Z N W W 1 0 d U 9 v d G F B T X E w c 3 J D d 3 l a c 2 0 r U G 1 T Z 2 J r L 0 d B d D F s V n R 2 V k N l c G R W M j A x N W 8 5 K z U z c V h Q R j J H Q 1 R R S k p z a l J N R 1 B V V 0 Y 5 c m 1 t a j h q c U l W M G R 2 T z Q y N 2 F n a m N Y M F E 3 R F I x Y 1 F V a W d o Y 0 N M T D J Y N W x h a m p E S G R H Y m 5 E T G R 5 W H k r d m 5 l T V I 1 Y l B I W W 0 2 S S t W d 2 g 2 d z B 1 N l F s T T d 5 W l Z s d k o x R G w 1 d W 0 x V k N Z Y V J 5 e m Y z V m 1 q U j I 5 W k h u V 2 p S R z N m Z V J 6 T W Z k c G F N N 2 t n b m p w U 2 9 i e H h y a k 8 1 T D d x N W I 3 c 2 F j Y T h R S F h h d 2 d u U k V k a l B H a k k 3 M X p k M X N k b 1 h W T 3 J J a E N U W W x C c G h n Z 2 F a b D l 2 Y 3 R z W E c r b W Y r Z k E r V 0 0 w b U Y 5 Z m Z N Q W J H b F B p U 1 c 5 c j d C e E R T R 2 x O S m E y Q k F L S E 5 W d H J G S z d W d T l F Z z Z a V k Z S Y W 5 3 b H V i Y W 1 h d H V h W l R q V E F s T 0 5 a Q m x X T E 1 2 O G d H a n h M a 3 F N e j F 0 R W Z j U G 8 1 b G N t Y l l K Y U x L d n R p W E t 3 L 2 R I N n R p V G p r Z W 9 0 d 2 F q Z k k y T 0 h h a G Z W V T h Q Z F d q d k E 4 R l Z R b E U 1 Q y 9 H W F h l d X d o S m o 2 c U 9 s M 1 B r e D h q Z G d E R m p u T U E 3 S m t v b 1 l K N k 9 k Q n R R d 3 N 5 U W d p e G N V R m d R M m l u M 2 t h Z k 5 1 N 1 p t d E Y x V G J P O F M x c m R Q W V h R S 3 A 4 M X d a R V N v W l U v Y l M 3 e F N x U 2 d B V T l u T S 9 l N k h p c V N i O G I x a W t U d 0 E 1 c G R j T U 1 1 d G 9 W R j B n N 2 Z p M m J r R 0 l V O W k 0 S E N 0 R W 5 T U z d m d j J Y U S 9 t T F p a S T V w T V d P S F h n M n l 1 O W h H U T U y N n Q 5 U F V l M n A 2 c 2 9 m b F F z M m o y a D N Z b k 9 2 L 2 h i W T E 2 c D J X Y k N M Z 3 Z N Y n N I c V R B M H l H c j R Y M 0 l R Y T R l c X B Y Y V F O Z T c 2 S H A y Z j g r O H J z K 3 B 1 b 3 F w N 2 x q b z h k T 3 R 1 R G Z H b 2 R I c W 1 F e X R l R k k x d V E 3 Z E d O d E Z C R j N o d j U z N 2 V w Y n M v V W x q d G F L c 2 F h a 1 h O d j E 0 N X N E R T h U d W 1 H Z E 1 z M z R t a W x z c k 5 U c E t z d 2 J r Z l o z U n N t V F h E Z U 0 w c V F F Z m x 3 e U R W c G p H d D d D U 0 0 z c E c 4 U F h j V 3 p m L z M 5 N H Z T d k Y x O T k v T z E v S D E 2 Y 2 Z u S C s 4 R W 0 5 Y k E v V G J K V 0 h T V 0 x V M G R o K 1 V n S H B a T E h a T E Z L R T N n a X R 4 c H V h T 2 R C c 1 M 5 Z G l r N W d q T 1 d H W j N E S E p x c E N N U T N k S X B q T k Z Z Y T F 2 a n J S d X l s c T Z Z K 0 p V V E t v S n Z N d E 5 x V 0 h i U E 5 i Y V p s S n o 1 c 2 F K U k R z U E d p T 0 s 1 V V N y W k R H Z H F q O E p E V k 5 P T k p U S G h a V G g 5 d n F N N W 1 y N V F o N W N R a z l n V 3 E y W E d l U E t 1 K 2 t Q U X d k d 3 N O S U l U d E l F V i s 4 b U U w U k d N a U d r U m x G S T h G W m 9 k M m 9 h N 1 A y c F Q y O U p r a 1 F X M G V a T 2 U r O E t t d n p S S 3 J h N G R X T U 5 Y V j R o d m l I Q X Q 5 a G M y U T F k T 3 p 1 U n h U M 3 B X d X p l d m 5 U M T Z 0 V T Q v d k l w T T V 4 U m N B e n V Y N k p C Q k l k c G Z O V 2 x q U G l r a U R u S k 5 5 Z G N p O T N i R j V M T T V Z e X V x R G 0 w R V d R O D F S d 0 p K R m t o b n V H R 1 d h R F B Q e T J m e E x 2 S y s x U j V Q e l c 5 a E h V M 2 I 2 N 3 N y b C 9 o R 1 k z a m 9 V c E p V U m F w R j F l b 0 I 5 L 0 g z b H h s U X J a d 0 R z b 3 Z z N C 9 M N 0 N l V U N T Q k x 6 S H V Q a 1 p z Y U p 6 W G x S M H Z T c 2 9 5 S U E 3 b X F i R 1 V T V m x 2 d C t m c G V K O T h q a j V Y W j N a d 0 N R c k N B e E N x U W t D R E R t W U F 3 S m M 3 Z X Y 5 Z H E y W H Y z R U p u Z 3 Q r N H I y b m d Y M 0 U v S D A 1 O X V F L 3 Z L Y 2 9 i e T V Q d H B D c 2 R E K z J t Y 2 x 5 T 2 t n T 0 R 1 c G 5 s R z d w Z F V O U m R i N m F K U U 5 C R k k 1 b 2 F p e V V q e j h x S G 9 w T G l y R U 4 2 V V U 3 Y k E 0 N k 8 5 d k 5 p R z N Q Y W 9 I L 3 J 1 Q m V y Q m Z m T E J Z O D E 3 Q n R v T j R u Z F d m R l l M d j l n U 2 5 I U l R R R k t J Y T V I b W p H d V J S U W F i O H Z a e E x j Q 2 x B S m N D W E l w Z k V Y Q X B V U 1 h n V W 9 C T E F T N E Z 1 Q l R n V X Q 0 R 0 x 1 W D h i N C 9 P Z n Z u S j J i O G Z B W X Z p S 0 F D T F V 0 d 2 Z Z R k d t N T h G O H N 5 a n l w Y k 1 v Y 2 h H V 1 F X S 2 s v W X V 6 S 0 Z N e D Z M S W 9 p c U J r e E t k R X p D a 0 1 X a 0 9 a S G 9 0 U z F O e k V M S X B V Z m U w c 2 l s e X J 2 R E l X U l Z p Y W V 4 Y U Z T W X E 0 M 1 k x V l F B R V d C V m l V Z 0 d B M k 5 0 S E F v a 3 l D d X d y a F R h a z Z v Z F g 1 W W x H V U 9 X T l J s R X J X T 2 d j c 0 N y Q W 9 3 S 0 l B a X d J c 0 N y Q W 9 3 S 0 t 3 d k F N V 0 p W U U V X S l M 0 W T h D a U J K e V l E b 3 N T R G t W S T h y N G 9 D e U 9 N e j h K O C s v e j V 4 Z U 9 2 e n g 1 L 0 J D e U 1 y d 0 F z V E h G L 2 d J V 1 p u Z 2 Z 6 e m N K V U x w M k Z x U l J o S 1 N R R 2 J W Q 2 N o W m 1 L U V p l R n F T a G l S b n p W a U x r c W d 4 Y X B U b y t G S 1 d w d W 5 s b V l p a V F C Q z V P Z m h X R 1 N L b T U z W X h X b 0 F n c 0 R M R X h B T U J 1 Y m N H Q m h K c 0 Z k d 0 1 K a 3 N 6 R F Z P V 0 5 o c W p 4 a l l R R V d 4 c m t M T E F 5 W F B E e U J o V W 5 5 R G x n W V l H R 0 F o W m x s Q U F n c 0 R M Q X d 3 T U x N T l F 0 e j Z X Z F p m d m J Q a T h m U H Y 3 b i 8 0 T 0 w w a T V l Z i 9 o e m 9 G R W N C N k p U a S 9 n Q 2 R N a j B Q N W 9 o T 0 N X V U t h b T l V c G t D V z Q z Q V F N Z 1 d R S 1 J q S E h j Z 1 V R S 1 l B T W d V e E 5 j Z 1 V C S 0 9 E V E V H N E J H U U t J R k 1 B b V l M N W Z s O F R 2 a l V q c U F B S m h 1 T C t R S U p o Z W g 3 T W F Z S k J t T G V m T U V z L 0 V B b 0 p C a 2 d 3 U U l J Q k V n e V F Z S U F F Q X l R W U l N R U F D U V p J T U V D Q 2 d h M F B C M E l o d 1 J B V 1 F Z S m h Z c U 9 R W U V n O U V D c G M v b y t i N F R j U E p q N H d L V E 5 P T U 1 w W k I w S 3 J C W T V N N W p m b 0 h n a k 5 q c T h X T V Z m e n p Z b l h Z d m Y y e G R R R G 9 i S l F 5 W W l 1 c U x t S k Q 0 V H k 0 N X d I b F p Z d T Q w Q 2 8 r e k R H T 2 c 1 Y X E w N X d I S F N j a E J V K 2 t E Z H p o M E d a W n p 2 Z H J z W X F V S V B E b 0 h B W U 5 D Q 1 l q U T A 0 S E F h Z E J I T V Z 3 c H B a U n F Y N H N V T n F k Z V l Q Z 3 p J Q U V 1 d E Z 6 e W w v W T B i b U 4 w c W t y T 2 d D W T B W b m Y 2 T 0 V E N U F 3 R 1 R N e G h N a H Y w U H Z H a k t 4 d k J C R W l Q e l l y T U g 1 c 1 Z z a n p Z N 1 A 1 b 2 l 0 c 2 J t S 0 F 0 R E M z W D V u a E 5 1 c D R H R 2 5 o R G Z q T 0 R D Y n F j V H N j N C 9 k Z k J l W V B 4 Z 0 p N Q 2 p R e n d D U 0 F T W U V h M 2 x T W X R Q R G 1 m b W x H S E N l S i 9 L W G p w T X p m U D B s Y j J B W E d 3 b D R Z S j A z S G 9 J d V Q 1 R 2 8 x U F Q 1 U k R K d E Q x e k h n R X J o W E Z D Y 1 Z O b G N B S n k y O W R w d 2 s x e X F 2 R E N Y V j V n O G p a V U 1 l d D d N e F F C W H F O W U N S Q U N Q N U F z Q k l i e T F H W X V l S 3 N z M 0 9 Q R V l L d n M w c n N t a T J X W D Z i V n h i a j J C W G U 1 b l h 2 d 3 R 1 O F h Q T H d o T G Q 1 a z d 5 R H Q z b m h i V j U 0 b T N l V 0 V T Q z h 6 U X R 2 O D h M Y n Z I U D l O d S 9 s Z m J F W W Z S d j M v U E 5 m b k 4 v L z N 6 Z j N I N X c v Z k h M e D V 6 L 0 F h N 2 1 P Q X J 5 V 1 c 5 d 2 Z l Q z E z Z W g 3 T T l X d T V v b l R w Y k l w V W h H M F F H T 2 4 v d 2 1 6 S 2 R B e T Z i S W 9 r U 1 J u e H l S R n p N b 1 B l a 0 t m S H B o U T F O e m 1 i S X N 1 d m 5 V M l J s R m Y y e m d u T 3 R j M G J t N U p O a n J p Z G p V R y 9 v R j R E Y k F x d 0 t i N W d O d m J T d 0 t a T W d y c U t z U 2 x 5 e X N i b 0 R X S l Q 1 R G x q V T h T b C t B U U N i S X A 3 R j l n V U x u b D R B c H V T N U I y d 0 t j Q 2 1 B S n N 5 e X d n U T J C U m d V N E J O Q V R Z b G 9 C O W x V M T U 4 K 2 V u W n c w Z G 5 2 L 2 4 0 L 1 B S c m 9 G S W N C Y U J T a X Z z R F Z N c j B Q S m h 4 S 3 N Y S l B M Q 3 l F V n p E T W d k R U d V Z U J q O W 1 p Y X p R O W 8 z b X d S a T h v Q k 1 G e m 9 x Z U d 0 N W d t V l J K N G p O T k 1 m N W R W S H M r S U l D W m F r W U p X a E t B V k l Z Y 1 Z P V j h v V X F G U T V K e W h L S V Z D c W V R T F J T a 1 V T a V Z u S 0 5 V a W 9 R Z z V P M W p J a U J 3 M E l v O X J K Q 1 d V V 3 R D S z Z G d k p Z Y U t X T D Q 1 Y W 9 j Y X E 1 W X R E S 0 R R Y z h i R z B I S 0 d F a l l 3 Y l N 0 a E l j a W l p b U J C S 0 R o T l N y a m p D R n N h T 1 E 4 b 1 p o N X p q a 1 J D N j B w M l g 2 K 1 d t M n N N V D l 2 O E J V R X N E Q k J R Q U F B Q U l B T T U 0 R k Z r a z h O d j R P Z 0 F B Q U R v Q U F B Q U 9 B Q U F B Y 2 1 W c 2 N 5 O W Z j b V Z z Y 3 k 1 N G J X e X p z Y S 9 J e l Z F b 1 N 5 M H F 6 c 3 p Q c z F V e T F E T l F V a 2 p O U z g 1 U H l j e E x 0 M V V x T F V u V H R W Q 3 l 0 K 1 B s c 2 d s S 3 p V a 3 N B Y W 9 w e n N n c 0 t O W U h p Z 0 F B V U V z R E J C U U F B Q U F J Q U 0 1 N E Z G a 2 s 4 T n Y 0 T 2 d B Q U F E b 0 F B Q U F U Q U F B Q W N t V n N j e T l 3 W V d k b E 1 W O X l a V 3 h 6 T G 5 o d G J M T 3 h y O G p O V V N o T E x T c k 9 6 T S t 6 V l R M V U 0 x Q l N T T T F M e m s v S n p F d T N W U 2 9 0 U 2 R P M V V M S z M 0 K 1 d 5 Q 1 V y T l N T d 0 J x a W 5 P e U N 3 b z F n Z U t B Q U J R U 3 d N R U Z B Q U F B Q W d B e m 5 n V V d V b 2 p r e H U 0 Q X d B Q V l 4 O E F B Q W t B Q U F C M G F H V n R a U z U 0 Y l d 6 d F d V d H Y w M E F R d m l Q e E g x Y n V 1 W T B k e D N Z c 3 h W U n R h V V N s Q n B V b T R u R T A 5 a n F 4 N n F 3 a n g 5 Q 1 d F e G Q r Q U J M c U F X N k l B e G N L Q j I 0 S S 9 r M H A r U m Z N U H B 6 R T h V T X Q 2 b 0 5 X M 2 o z R U h z L 3 N q T D l 2 W n V 5 c 1 c 2 c 0 h 3 d 0 M 5 e E 5 I W U Q 0 a 2 x L U 3 V 5 a E R C e F F 0 Y 2 5 m V X Q 2 R V h 2 T F R X b j E z d D A 3 c m Q 0 Q U Q v R V l q a E F N Z m 9 h M j d s d V N x a 3 Z v b 1 Q z R W x q U j U v Z j c w M 1 d k S n F N e l V O c 0 l n a k p o d V U w M T B m e D k 5 b T N 3 O G t s Q j N Z T H Z o d m l V d D F S V 1 p q W G x 6 d G d T e j d q c k 0 z N X J q W U J L c m 9 P N T V E V V h U S F B E T l p Y V X U w d z N Y d z R s T V l 6 T F B j e H h O V F d S T k x z T 2 1 x e G l K c k N I M E R H e V l p V X h u c 3 F i c n l K N l h 5 Q l R 1 Q T d 1 R 2 9 5 V X l n O G t N M D F S Q X I z Y m 0 y R k 5 y O E 5 o b F d U V k 5 O e D E 3 K 2 g 2 Y j g 3 N V N z Y W Z 2 V z g r N U g w W E k 5 S 2 F 1 c G 1 N W C t N e k g z c X J O Z U 1 1 d 3 V R b m 9 P Z k V D O V F U d k k z W l Z 5 Z k F I R E k 5 d 0 8 0 e U d k b 3 d l d m Z D Z H Z Z N D k z c k 9 r N V l 3 b T A y N z d R U 0 N V Z T R j a l d M a 2 J C c j Z i c H p v R E d N M m l o U V N X M E d O e F g z U m t P T 0 g z T j N P V G Q z b m J K N 2 p 3 N m x U a k N m Y j d n N W g 2 V T F a M E d F Y X V y N m 4 2 a G o y a X V 1 M 0 F q c 3 N W Z C t 3 N H h o R m h D Q 3 Z G c X V 1 N D c 1 T z F L Q X I z V W R k L 0 J V Z z F K R 1 l p R j V 0 c 0 V 2 Z D h C Z 3 d J Z 0 9 v c 1 h E Q U R 6 c 2 N 1 O W 9 B Q 2 t 3 M W U 0 b U N z U V d P W k o w c E x p T k x a T E E 2 a W x r U 1 J 5 M l F w V n k y Z X J P V m M 4 a G F F T 2 l H T k 1 o K 0 1 W c T F r b 1 Z a d E x z V 3 Z J Z n Z U Y U M 5 Q T N Q T k p E S D F Y V H N E R 2 J G N U 5 W V l Q x a 0 5 P Z n B t a 3 Z D S 3 Z T L 3 B h b H Z W c W w v U V V 6 e E p h c 3 l x R z h I S z c r c G F m S z g 3 T F h I Y l B v Z F V l d D A x a 2 w r a V g y Z l g z Y V Z W e E 0 1 N V h V U T M x R n B h T 3 F p c k t x T U l x c V F q U G 9 y S 3 J p W X F w Q 2 9 O M H N R c n R o M E Z r O U p w a k p 0 U m J F d j F E R T F y e l J C Z E V P U 2 J 5 N H U 3 U 0 F G a 2 R C T W V u T T k z N l Q 5 T X J l e X k 3 U U x 4 U n Z E c k p p T z Q r V G x i T T d T d 2 p J e F E 2 d D F r a n Y 1 c D R l Z n p u N T l C M W x 0 L 1 d t W m 5 4 N z h 6 Y T B D d l c 4 c l V J W U 5 D N n B W Z E R k O E Z S e n F D Y 3 Z P T k 5 O e n B K O F l j d j k v M T J p T 0 k r b X U 5 Q k N J W k 8 1 U F h 3 Q W V i T V c r S D F p U 1 J 1 W U F P b W N F T 0 N s W n o v d n h 1 R k l O R m h R N U 8 3 N W c x Z E 9 j d n p r M S 9 H Z m 4 x O G 5 I O T V N Z n J 6 T i 8 v Q W d j Q m J m S n J J Y i 9 B T T d z a D F 3 a k 5 y M j B B O E 9 M Y W 5 q T z F F N E R y M F l Q Y k 1 m W U Y 4 U 3 F h S 0 F 6 N j J u e k x V Z 2 M 2 b W d K N 1 I y W U 1 s K 1 p J O E d h S X U 0 Y l Q 4 Y X g 4 e E 1 X S U 5 z b H h a T W N y S 0 5 Q W D R z Y 0 l E N j d Z N G 9 z Z F J u V H N R Z E 8 0 S z B I N l A x T U k 3 R E l k U G 5 T O E J C a n d J R 3 Y 4 S k J O c T l a N C t a R W J Z O X p r M m F t Z 0 9 n a G h 6 b U R D Z F J 3 b n d Y T j F C T 0 F 6 d k l I d D R B S W 5 p O H o 1 M V Z v V l d n M 0 p U U W x G V n J 1 Z j R J S 3 R X c 0 1 i Z j V T d X V 1 S k p 4 U j l 2 Q W l w a 0 1 D W k 9 L S W Z 6 U D h D V U V z R E J C U U F B Q U F J Q U 0 1 N E Z G b U R H e n Z C b H h F Q U F G U V R B Q U F P Q U F B Q W R H a D F i V 0 p 1 W V d s c 0 x t c H d a V 2 U x V j J s V V U 5 b V d E Z 0 l p V U l M T W d r b 0 t H W U t r Z 0 V J b V J T Q 2 x G a X J r U V p n U k d W S 0 F p Z 0 V o e F J n U V N F c F V r Q U J T T W l v S U V U Q 0 1 n Z 0 9 U V E l u T U t n S U N J a E N H V E t J Q 2 l T U 2 8 0 U m F a W G 5 6 Z C 9 Y c X R Y d j J q V j c v d W M 5 Z i t j Z T d a N j l 6 e j d Y M z J k N z h 0 b m h Q V F F I d G N U a m 1 m Q W t s S l N Z R i t r e n d n O F F M b z V Q Z l p 2 e l M r Y i 9 L d j d p R W x m Z z V T M l F X S 0 F C V k x T e D B F N 1 Z D U m t s Y V J F Z y t D d 0 N D U W x P e S 9 P W U Q r Z l V q d G t K Y V I z U 2 0 z U z E 1 Q l V l T F F 0 Z 2 U w U T B w Y W V v Z U 1 0 S 3 l z a k l 4 a 0 5 V M n l E c E p S a 1 Z Y V n N 6 a S t V O D B q U k 8 1 Z 2 p Q c m h x N 2 N y Z C t t Z m V O S 2 4 0 V G 5 K T W J B T W p V M l h W O U R V M n F 1 d F k y Z 0 V N V D V r W W 1 W d F k z d m t x T j N K W D U x T 2 5 U N 2 o 3 T 0 x s N 2 V Q c m Q 5 Y i 9 Y T m o 1 Q 3 h m R E w 2 R W k 0 d U l U R W p G S n l W Z X V Y Y i t S a 1 h r e k M 1 O W Z V R m h V W E h M b m J t b F Y 5 U U 5 p V F c x Z G Z j U F R s d G E y O W 8 1 b m 5 W M z l B N E 5 E d 3 l N d l h y N m F t b j Q 3 O D I 1 M m J w N U N a e k R m c j N 6 N C t H b D F q Y n Y 1 N W V z M z N o Y n c x L 1 o z W E Z J Z z Z Y O U M v M j l 4 c V V o d z d a Q 1 J r W m F S K z Q 1 T G F n Z m 1 1 N E 9 L a k t 5 Z X h V N 1 Y 0 e D V 5 S V R G c U J 3 O W Y z Y V Y r N G 5 i b G t 6 N T V m V X R Q a m t a b z d L U 0 N w b 0 V W M 1 p E N 0 h k b y 9 r U D N Q Z 0 t Y L 3 I 1 R D l F O W g v N H F L Q W Z w Q 1 d r a V J Q V 2 d V R U E 0 b E V 4 b F Y 0 M F A r O W t a S 0 V q e H g v W G l l M G p M R E s r U W d C a m p O Y 1 F v e k V H Z 0 x h Z l B 2 V U N H Q 0 F 6 d F l L M X N v O E 9 m T n R J Z 0 8 1 d X d m T 0 R J T E E z N T B p e E Y z Q X h q Z n l o Y X J M M H g 2 Y X R z V W x H Z V A r T j l w Z X E x M H V z a U s 2 S l R S T V Y 3 d E M 3 T n I w M 0 9 S Y k M r N j l y M V p m b U R T a X p I e T Z U c 0 Z I c 1 F y U W t 4 R V R s W j h l a m F K N k h C S l N t T G x l Z m I 1 V W p o O X l R W F Z p S 0 h F W k 1 p T T R H a 2 V I S X p N S k h J U 2 F V V U V U c W o x b V h h d n J T S 1 F Z Q k V D a U Z s Z D N F b 2 l C Z l F r Y U s 3 e k s y S U t 6 V V o x M n V m T 3 E 0 N m x 4 L 1 d K U T I 3 c 1 N E c F Q z S n h C d 2 Z 3 M 2 N y c 3 d P N D B j T D l n U D F u Q l J l U T V s d m 5 v d n d i c W 9 l Z C 9 R c 0 J 6 Y U V t e G V E R 0 F o V z B m M 1 Z S b U l T b X J k R G V O T m V u N n M w R F M 5 e E F w Y V l 4 O H p W Z 2 N 3 a F R v U k k 5 c 2 x i d H N D Q 2 1 O M E V R O D d F d i 9 p b W R J Z X U 3 N m t R S D N N b l l u S H U z Q j F L e l B X W W J B b 2 R W Z G M 1 U z d T N 2 M 4 Y X p D R H F 1 N H V O U V Z Y d G 8 v S j c 2 N H B x W F o 5 W m J Y b X l P U 1 g v O G l r b k Z 5 M E 5 k c U M 2 O F Y z W j Z I c 3 l 5 O E l M T D A w T H Z n T H d u a m Z H O T k 1 c j Q v a z d Z R T B r W T V 2 S V R 2 a D l 1 d 0 R j M S t M S H d v U m l F R W 9 Q b U J t a V B X S D N j O W 1 s Y V c v b X R H N X h q Z E 9 X Q n B i Q 0 F O M 1 F o Q V J k T 3 l O R V p 5 Y 0 9 h Q U h L O G F X R W V 5 V G o x U E l l U U Z j Y k Z E Z U 5 V Z 0 N 2 R H V 5 N 2 J L O V A v R W 9 F L z Z h c k 9 a d D d J S G Z 0 Q V p M a U d 2 e U h w Q X B B Q T R B W W p T Z U J B b 3 d K U U p M d U F 3 W T Z k Y 0 M w W W 5 I W G N E M U 9 H M G N w N W o r T H V y M U l x Q 0 x Y S X d N Q k h n b U 5 r b D U 0 Z y t 3 a T d H O D B G R 0 1 Q e W x i W k Z Q O C 9 G Y 3 d Q M l d z V W x P K 2 Z P S G x r N m R i Y k h L b 0 p 2 a 2 t B O F h h S n Q 5 M m V 0 Y j A 3 T W 5 q a m V X W m M v a 1 o w b H J Z b G x I d m l D c U 5 q S E N m c z l D M n F 0 d G Q z Y 3 J 5 L 1 U 3 a D E z T H d 3 e j F E c l U y T H F p U H V X M 1 Z W M 2 J 1 M D k w Y n h L W l N a V j g r U U d G e k E 3 a m J J b m t o M m d J M l Z I d U Z 4 c G t p T E F R U 2 g w b 1 N Q V U R j a D l n W H h H M F V t W H B 5 T X d Y c 0 5 D S k h G e H J a b F l B V F c 3 S W 5 O S k J V O D d D a G V P e X p H T z R X d l N Q b W Z a S D Z R d l p N Q 0 N B N T N n U U N L c 0 R z Z 2 U 3 c E l O S G R B b E 1 S Z k 1 v T W t l d 2 p i e j F r S 1 J O e G Z X R n d p N 3 Z T a z J v V y 9 4 V W 5 L a D d R R m R X R E V w S G o y S X d H S W F E a D F X U U p r V S t S U E l p L 2 1 X N H d k W j J O Y k g w V n p Q T U 1 F c z N B Y T l Q e W t 4 Z n F Y Z k x E W F R U e m I z e X R G N 0 g r O E k z Z k p F S j M y U z Y w d F k x a F B P d G t K e m l G d V B z Z U R F L 3 R i M H d n Q k M x N z Z q e H k y R U x 6 O E t 5 N j k 1 Z T d w Z 1 N l K 1 l G L 2 d z a l h r O G h P c k Z B N k Y x R l Z u S T B F W V A 2 e m 5 3 a n o w U G 9 D S U Y 2 U 2 w r R l J T O G d C b k Z I R 0 Z S V 3 V C Z 2 t i M T N T R D g 3 Y T d t Q l Z j O E 9 H b H p X N G c 5 U F l J Y W 8 w K 1 J K Q k 1 V a H d C Z W p r V z J N b l N L c k N F b n Z w d U R D d V B x T 2 0 r e j Z R V G t r a D M 4 a j h C V U F S a z h L R H V a c U V 5 N V F I d 2 N h e m 9 u V E 9 W a 2 F D T X Z o b E F v N G 1 x U m d v a m w y R U N Z Z G t m V T Y x K 2 5 F Y X U w O X l B Z 2 V u V y t Y T n V h R k J C N z V x b F B s S 1 V D Z k F F O E J 6 M W h j S 1 R x T 3 N G V i s r e D Y 5 U k F s S V c 1 c z B x b i 8 y M k x E c 1 V Y Q V B a N 1 d i Y T d B e D d P T 2 J 0 d G h k V j c r U T U 4 U F p l M k 9 X T E 9 y R G V Y R n U y e V h C N X A z Q 3 F I S D d L N n o z a E o 0 M D E r S 0 p I N 2 N O W j h p R l h K N V J i O V Z M e l d X Z F c z d H R 6 M E U w K 0 R 3 d E 0 0 M n F 4 T T Z K Z F F z S l h O S V h K Q U x P d j B w R T N Z U z F i Y k M x d T N L Q 2 p J V U N r a T B G L 2 5 B d H U 1 S W h C Z 3 d R W m t Z S G 9 s Y U 0 4 W i 9 3 R 0 h T b 0 d 6 W C t o e V Q w M 1 Y x N W V y V E I 2 R E d 3 e D k 1 R T F q a l B n T U s y M T R s b l J Q c z R z T C t q R D F X a E t F Z W 5 K O X J Y Q W I z V j g 4 N H N 6 T G d t b 2 R 6 V 0 5 u b z F 3 U W o 3 U j l t a W Z j O G 9 a c j l M Q X Q r O U x y R F N t U E h N W j B 3 b m F j Y 2 l s d 2 5 Q d C t X M X M 0 K 0 V Z V k 0 y M F o w N j F 3 V F N x U n Q z R E t k V G R 3 M G t k O U I v b W Q w Y 1 F C Y 0 R w N k R 6 e V R x e F p x Z 0 w z Z G V s R F I z b G d o a k 1 5 U X B W U E R U R z d o b E V p T k R 2 U j B U Z E Z H a k 0 5 Q n h q e V Z w S D h N a m c v e G R U S H F 2 d 2 l 1 M 1 c 5 a z R V T 2 F l L 1 p N M l p L N 0 5 j L 0 l T c E h x a 3 Z p N 2 9 K c k Z Z U G 9 T K 0 F P S 3 M 5 O G d k d 0 9 v K 0 5 4 R V h r c 0 F v d m N p a 1 A 5 b y t 6 N 3 M 3 b l V P V m d M N m F X b 2 l M Z l J s b 3 c 4 e j d m Z F B r M n h K M E 8 y e W l L c k Z i V V J H a G 5 Y V G V 5 O E t n N 2 1 o U G l n M 1 R 6 c k 5 Y U 3 l m U j d 1 O D F 5 S z Z s c T g y M X B w T k R P V l V 4 W T B o V U J V R E d v a G 4 r Y U 5 a R 2 V Y W l R F a z J i M k x Y V 2 k z U U 5 o U E 8 x M k l w S m t E U m w 4 V y 9 F Y 0 1 j b F l q b z d m S U h F V D M 2 S E Q 2 M G x r b n h h Q 2 x w Y 0 R X U 3 p V c F d T d m 0 w R 2 l C c W J E Q U d p a 3 R D S j h r M l F s T 0 N 1 d k l s M 0 N V W T V J T E N Z U n g x Z W p t N l F 4 Z 2 d D a D Z Y U U Y r S T l D a m 8 v R W l L S U J n Z 2 5 W Z k V 1 Z X d F O G d X e l B Q c 1 h J V F B i Q U k 2 S G F u M E 5 n a G 8 1 Z y s 2 c n l a Z W N Y c H R a M T F U c 2 Q x T X R K N m R X T G F R S E N s Q z l O c T J W R l N m V E N j Q U V J a E F s Z T g r L 2 J u T i t l T X R N V 2 d Z M W x J N 3 d I e E V Q W D R Z R l F l d m k 4 a X R G V 2 g z W G V O N 2 Z 0 N U c 3 c k h p b W 8 1 T m 1 a d 2 1 M b G 9 M W D g 5 a W 5 s Q l N S N 1 Z Z Z k N a N V B v Q k h F W m F a a 2 M r Y n o z W H c 5 b k Q 4 Y n F W R z h R K 0 x s b T F 3 Y X E z b U d h V z N p S H l q V k N n W G N s V U E 0 N W J 3 N U F q M D R W N 0 d o S m J B U m x q c W V D a n l 5 c 2 R C Y z Z Y U n h y V l M 3 R F Y 2 R S 9 K N W F V M T V W R G d E Z V l E N k N X c z B S U z l 6 Y i s v Z X F B M H V Q c W g y U T J l e j l 1 a H Z q U X d 0 R z h U V i 9 v N j l u c k g x S j N 4 V 2 Z S T H F m Y 3 F Q R G J 2 R F M 5 M E x w e j N 4 R H l 1 e l h W T 2 1 N d k J k U k h T V W I x U 2 J y W W F I M D h q d G F j O U 1 x N H V V Y k R j b D B 5 L 0 R Z d E I 5 a 2 9 I d 2 x 1 Q z Q 3 U 0 E 2 R z Z Z a T B z R E 9 n V n M z V 0 Z 1 d 1 l l c i t W Y k F x O W 1 C U 0 F E M H h t M i t R V k 5 D L z N a R W J q N 3 h P V U h T V X A w V D Z O b k U z Z U Q 3 Q U R D T V h p d m x E c E p S a 0 1 w V j J 6 S T N y U U 1 y Z n Z r R 3 F y R G U 4 S H J l b X l r N m Y 1 W G t B W E h R Y z J w N 0 0 4 V E p m U 0 5 3 M m h t U 2 d M a m Y z U 0 F o T 1 p o a 2 U r W U o 1 T z R n Z H J U c 3 F r d D h L V D N v Y 2 F I S 2 5 K a E x l S F Z D V U 8 5 Y 1 h J M U 5 w a U x 5 T 1 Z S S z l h b 2 U x Z n B U d 2 J z Y 3 d 1 S z J F N W M v L 0 l Z b k s z S j N K T H F Q b E t i Z F M x V n V O Y 1 J G S U p R R D h Y R V h V R D N z O D g y c V Z v Q 2 h J N D B J b E 5 S M 0 d 5 R k 5 C c V F s c j N i a 0 h o d k d w R n B M Y W R Y c k s v Z H p F U 1 B z U m 5 z W k R D Y n d h M D h C Z 2 d k c H B Y c 0 I w T T F a e k N Z W G t 1 R z B B U n F y T E M w Q X g 0 e U 9 q d V J I T U d 1 T n N P S G R P e F V N a n M 0 a V R 6 U 0 x O d m l o T 2 d 5 a U F y R n F 6 Y 0 N o Y S t l W T M x N F B q N 3 h p S E t 0 N G x Z M D Z F M W d Z W G h w M 1 F z R k R 5 T W Z 6 Q n d k S C 8 v W n p D T F F W d j Q y Z W R v Z E N a b k h J Z D c 1 V z l 3 N j J M e V p Y S 0 1 R N m h S V F h D b G x 4 Y m Z u U H l m R 2 c 0 K 0 Z M a E J j K z N 4 Y m N M V j E 0 Y X N o a U x S Y j c x M W 1 O V 2 h Q W T E 1 Q k 5 J d W h x d G h F W G t l R D N I c V d I T k J N Y l p Q T E 5 y L 1 h z R W N r Q W V y W n V R Y 1 c 1 a T h J Q V N R b F k w Z 1 h V V T N 2 b T Y z a F J 0 a m 9 j c G l 2 U l Q 3 Y m d H V z V L O E d D W T F 6 S G 9 H Z W R G W j d W T 1 J H S n V 1 b 2 F M Z W 5 I Y j N 3 Y 0 5 r Z W 9 H a m d 4 Z z B o W U J G S X d R L 3 d t a W x a S 0 c 1 b l F B U F N O R 3 B l V l F k W E R n T T B M U H R S M U 5 H Z U p I Q z h t L 1 V l W E l n Y l B k U E N l W n N S S G F G R 2 J E Q X d H W F p u R U 1 J V k 1 0 N H J W M m N o S T V o N n Z 3 W G h o Y U x U R G N I W G R v V F l U U 0 s 0 U H I y b U d F d F V r O D U 3 Z 2 V 1 R V F H Y 1 c r d m p k M m J S Z m t G d n l N Z l J Z a E R 0 T H J r R k p v R D R P a E 1 s S k d N d G 1 S Z U Y w Y 3 N D U D J Y W E x W S k Y 0 O H N n U n p 2 O G 0 3 V 2 I 5 c W V 0 a T R y S X o 3 b D B m b m J o S k l h V W h Y Y X N q R l F 2 d l g 5 b T Q z T l Z h N W p K a 3 Z O c D V Y U H F G a 2 M 2 M 1 J K T V F v O U d J S 0 Q 5 b 1 h U Z H Y x M D h l T y 9 l Z W 1 q R W N u N z l F Z T l I N F J H b 2 N m a m R j Y 1 J k M D l B V k J k Z F R G d G R R d n Z m M m J h S D h q W T h I d T U 0 S V V v d n l p c 1 R z S G Y w V V p N c 3 o 0 S n d V c U F v Y n N R c E p Y e G p v S V N x Z W k 2 W D h u R V F D N T R G V k J L Z z R 6 d W d w N E Z x e k 1 4 T X h 2 L 0 V j M X F K Y m 5 W R G x 4 T 2 1 t N H d Z S W 1 j S D d L a W J v N F F O S U J Z c E V s U W t j O E J T S G F N c j Y y Z D R P V W p I d l V 0 N G 9 z b T E y Z 0 V 6 e G 9 v V V A 1 Q 2 t E Z k l u V z Q z a F N L V 3 Y 3 c U N y W U t m S l R T S D l 5 L 0 J L T 3 Z p V l F h M k Q r K 3 B o R F l F d n h B M U w z Q W h C b V p 5 c 0 5 G c U p v a X V C N 0 R S Q 1 V T W H B K Q k g v T 0 d G d l V o T n R a M 3 J p c W s 5 a k V V Q X p D d V R 4 O S s z V m R E T X J B M m l m a G 1 C L z d r U E 5 i S X N V a F R o b n Z y T E F N R m 8 1 V X h y N 0 d n c D h B N V d p a W N 3 Z 1 h N M F N X R W p o e E t B N W V J d m 5 q Z k 5 Q Z 3 B P R U Z X c 2 x 6 U W l i N H F l U 3 Z w U 3 d O N U p 2 Y X d P K 2 0 r b F g 2 a j N B a G R C L 3 l U W k Z l Q k 9 W e l V R c W 1 D b T V J e F V P L 2 t o b E l n U n F D O T J 0 W G 5 u O F B F Q 0 9 w e m c v Z n F U Q l N o e j F U L 2 0 y S n V E V k l u a C t n R n o z R U x C L 3 N 6 T m N P T G Z O U G s 2 U H h u a V R 6 Y k V y a E M y W H J k M n E 3 U 1 Y y M z l Y e k 9 C b j h J e U U 1 c T h u Q 3 Z a W n N 3 S W 5 4 d S t D N 3 R 4 V j J n U D l u Z j N 2 Z m J 1 a 0 g 5 V F A x b 1 J x O W Q 0 Z T l j N z Z P V i 9 E d E J E U k c 3 d m I z d V Z l L 3 F n N H p 0 N 1 d D d n l I U T J q R 3 N W N X Z 2 a D g y T U x h M m J O T F d O Y n Z k L z N q d E p 4 c k 9 v N l F K L 3 g r U 3 E z b T Z I R n R 1 R C 9 n c D J z T 0 1 i S k h N a k x J a W d J R H N S d 3 I 3 a 0 t 5 K 0 o z V 3 c 3 b 3 F n T G R E T n c x a 2 h u M 3 R Z M G R o d l V Y L z V o Q U 1 j K 0 Q 5 R F l o N 3 l v V 2 x C S k p W U 0 U 5 M j Q 3 c W J h K 1 Z 4 Z m Q z M 1 N O a U 9 4 K z l R b W V R V 3 p E O X N Q b H A z c W F 3 K 0 R K M k Q z W k N E T n F C Q l k w e E 5 1 Y V F 2 Q V V T M E Z L R E h h Z i s w R 1 B K W V Q 1 Z j F 1 T 0 8 z K 1 l X a U 9 S Y m x B a l d u e m d q R 1 Q y S F J Y c D V w O V B n U S s 5 R V N y M W M w e E p l Y i 9 2 d H R N W m t s W F A 3 e H R 6 M H Q x c 0 M 3 M 3 l p e E o 5 d k 5 I b F R m c 2 d 1 M m d v V n d 0 d z F v b k x 6 Q V Z Q Q j I 5 R E 9 4 U 3 o r b z h j U k t 5 T D d h T 2 1 I c U s 2 c U R j M i 8 5 a D l n V U F v S 2 l S Z z M x Y 0 J 4 b E 1 1 c X R X W n B W M H p I T D F W N D Z Q V z U v O W 9 F Q W Z o M W t Y e l p k K 1 l r Z F Q 3 c j d a V W t L R T A w N k Z k U 1 V q Q 1 d n T U V r O E k w R m N w S 0 9 y Z l B a Y l d J R m c 1 R 2 N L c k 0 1 W W I v W l B X b z E x Z T F z a 0 R Q T 2 V q M U k 4 Q V V j K 0 h x a W w 5 U 1 c 0 Y z Z H S k F K T m p 0 V W 4 2 W j E r N E p w M U V B L 0 k r W E 9 W K 3 p i U 3 l i d E o y c E d s c E F 5 M G F a d D B k V V J w U j N x U G R S V 1 N 1 b n B L O U d v Y 1 d K M 0 Z x T T Z Y a m N J a k M 1 V E x a Z H d J S n l l R E x J Z V p K c 2 V u N j d N S H g x V j l D e U h C R H l z T m E y N G R M b k 8 5 M U J w W n h U c F I 2 M 3 F z N 3 J o M W l 3 Y 2 V s N V p Y N G Z p e j Z B W H V L W W F 0 M 0 l 6 Q 1 F p U 3 F r d j h 6 Z G d L O F h 3 Q 3 Z R c D A 4 U H R s e m t w d E p l e l N B e n V y N m N M c 3 l l N 1 Q 4 b D B 1 V T R D W W 1 j b m N r a H F m a l R 1 N 3 R J Z W t r R U F k O V F 6 Y y 9 m M 2 g v O G l N Q 1 N p N m t T S m p F R W t j c m U y Z H J z O V d P N U N E S W M v a n h 6 Z k d r N k N Z e k 5 1 N E M r Q S 9 l b G s y S H p l W l B q d 0 1 E S n J U K 3 l E O E x T Z m Q y R G l t R i t P d m Y 5 c G t z S 2 x U a H N k V l B h d W Z V e X J w V l F O V V V Z b n h 6 O U l J Z i 9 s Y U F R W j J 5 Z E l h d W 4 r K 1 F j e X Z E L 0 g 0 T m 5 j a l V Y R j Q 2 d D R t T V B V S z R T Z G p 0 d U Q 4 V n l i b j F Y Z j R 4 S m d Z a z R S Z T R j e l I 3 L 2 h 4 c F R 0 S m 5 R R z V Z b W U 5 T E 9 1 M F B U M l o y Z H J q N k R R U W J Q b j c 3 T m N y c H g w N D g 5 S 2 J 2 N X F z U W R l N k l p Z X h 0 a m N 4 W E 1 B N E x C a G c 5 R X V w U D h D U X F k L 0 J 2 Z 0 x 3 W T l G b z I 3 Y V d U N j A r K 1 J 0 Y 0 R M e k d n a z l t c D Q x Y U 4 z c l Z h c H R Z U n F z N j l t d T J r N 0 1 j c n U 1 e V g z W E 1 x W m d 1 O U V u d l p p Z D N y Y T c 5 W F N B R U J u R k U 2 S X Y y c m h C Y W 9 p c V F E U 1 d y M G p v R m V J O F h H S U 9 o e l J 5 b E 9 Y c W J n Q U s z M 0 1 J W G 5 m T E c z W T F w Z 1 N s K 0 N 1 Y j F o M 2 U 4 d V R T W j J a V k N H a l Q 4 Y m x Q b 1 Z C V D J J e F F a M V N l N 1 B S V W t r Y l I 4 M V I 1 d W p j V F F D N 2 9 u R 3 l z c j d M M E V T d l l W O U J a U D Z i Q m J k S E c y Q U N u L z J y Q U l w W m Q 4 e V l k K z h P V 2 J W U E 9 X c 2 I 5 b H R h U U Z o V T R 3 e m 9 H b 3 V Y d V g y V G x k a T Y v N X F j T k Z v T 0 9 G a m 1 M a G h x d z J C S k M 2 O V g r a E c x e D A 1 L 3 V C Z T Z O V D h r W n J p Q m F Q V y t h a D V Y V D B P b W 5 k Z V d J W U w v L 1 V k U T B p Q W h V K 2 t n M 2 V F Y 2 k w c H p v d 3 p v d D B D Q 0 F j O E l N T 1 Z u c F A z S G Z y V 3 l u R z d X d G 5 j d 0 l 1 M E d y M D B 5 N k F 0 W k Y z W V U 2 a H F r M G J D U S s y S 1 R I d 0 t 5 d j N I S D Z 4 R W p q O G d I a j F t V U x S a X R Q R F V H Z H F y Z W d a b C 9 L Q X F I M z Q r M y 9 t S z R Y M F B K d z F w Q m V P c V A v N C 9 E Q 2 F l L 3 p 0 U V N 3 R U N G Q U 1 V Q U F B Q U N B R E 9 l Q l J a O T Z 2 N W 5 x c 0 J B Q U Q 0 Q X d B Q U R B Q U p B Q U F B Q U F B Q U F B Q U F 0 b 0 V B Q U F B Q V p H O W p k V z F s Y m 5 R d W V H M X N W V l F G Q U F k M F F N U m 1 V R X N C Q W h R R E Z B Q U F B Q W d B e m 5 n V V d j S l d 6 L 0 9 J R F F B Q U p O U U F B Q T h B Q 1 F B Q U F B Q U F B Q U F B Q U x h Q j F R R U F B S E J o W j J W e k w z Q m h a M l V 4 T G 5 o d G J G V l V C U U F I Z E V E R V p s Q k x B U U l V Q X h R Q U F B Q U l B T T U 0 R k Z r a z h O d j R P Z 0 F B Q U R v Q U F B Q U 9 B Q W t B Q U F B Q U F B Q U F B Q U M y Z 1 l v U E F B Q n l a V 3 h 6 T D E 5 e V p X e H p M b m h 0 Y k Z W V U J R Q U h k R U R F W m x C T E F R S V V B e F F B Q U F B S U F N N T R G R m t r O E 5 2 N E 9 n Q U F B R G 9 B Q U F B V E F B a 0 F B Q U F B Q U F B Q U F B Q z J n Z k F Q Q U F C e V p X e H p M M 0 J o W j J V e F g z S m x i S E 1 1 Z U c x c 1 Z W U U Z B Q W Q w U U 1 S b V V F c 0 J B a F F E R k F B Q U F B Z 0 F 6 b m d V V 1 V v a m t 4 d T R B d 0 F B W X g 4 Q U F B a 0 F D U U F B Q U F B Q U F B Q U F B T G F C V 3 h B Q U F I U m 9 a V z F s T G 5 o d G J G V l V C U U F I Z E V E R V p s Q k x B U U l V Q X h R Q U F B Q U l B T T U 0 R k Z t R E d 6 d k J s e E V B Q U Z R V E F B Q U 9 B Q W t B Q U F B Q U F B Q U F B Q U M y Z 1 R v V U F B Q j B h S F Z 0 W W 0 1 a G F X d 3 V h b k J s W j F W V U J R Q U h k R U R F W m x C T E J R W U F B Q U F B Q m d B R 0 F K M E J B Q U Q 5 S l F B Q U F B Q T 0 i L A o J I k Z p b G V O Y W 1 l I i A 6 I C L n u 5 j l m 7 4 x L m V k Z H g i C n 0 K " / > < / e x t o b j > < / e x t o b j s > < / s : c u s t o m D a t a > 
</file>

<file path=customXml/itemProps76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customXml/itemProps769.xml><?xml version="1.0" encoding="utf-8"?>
<ds:datastoreItem xmlns:ds="http://schemas.openxmlformats.org/officeDocument/2006/customXml" ds:itemID="{563B3E5D-04C2-4E60-B987-D5B3A628A96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>全屏显示(4:3)</PresentationFormat>
  <Paragraphs>120</Paragraphs>
  <Slides>21</Slides>
  <Notes>8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Calibri</vt:lpstr>
      <vt:lpstr>Arial Unicode MS</vt:lpstr>
      <vt:lpstr>Segoe Print</vt:lpstr>
      <vt:lpstr>1_Office 主题​​</vt:lpstr>
      <vt:lpstr>2_Office 主题​​</vt:lpstr>
      <vt:lpstr>3_Office 主题​​</vt:lpstr>
      <vt:lpstr>4_Office 主题​​</vt:lpstr>
      <vt:lpstr>5_Office 主题​​</vt:lpstr>
      <vt:lpstr>求职创业补贴 学生网上申报说明</vt:lpstr>
      <vt:lpstr>PowerPoint 演示文稿</vt:lpstr>
      <vt:lpstr>PowerPoint 演示文稿</vt:lpstr>
      <vt:lpstr>附：学生申请类型及身份证明材料要求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言小西</cp:lastModifiedBy>
  <cp:revision>240</cp:revision>
  <dcterms:created xsi:type="dcterms:W3CDTF">2021-03-13T02:53:00Z</dcterms:created>
  <dcterms:modified xsi:type="dcterms:W3CDTF">2024-08-27T02:23:59Z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C742BACBDE9742BEA44088E8F9F3C929_12</vt:lpwstr>
  </property>
</Properties>
</file>